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59" r:id="rId4"/>
    <p:sldId id="274" r:id="rId5"/>
    <p:sldId id="265" r:id="rId6"/>
    <p:sldId id="264" r:id="rId7"/>
    <p:sldId id="272" r:id="rId8"/>
    <p:sldId id="266" r:id="rId9"/>
    <p:sldId id="267" r:id="rId10"/>
    <p:sldId id="260" r:id="rId11"/>
    <p:sldId id="268" r:id="rId12"/>
    <p:sldId id="269" r:id="rId13"/>
    <p:sldId id="270" r:id="rId14"/>
    <p:sldId id="281" r:id="rId15"/>
    <p:sldId id="282" r:id="rId16"/>
    <p:sldId id="283" r:id="rId17"/>
    <p:sldId id="262" r:id="rId18"/>
    <p:sldId id="284" r:id="rId19"/>
    <p:sldId id="285" r:id="rId20"/>
    <p:sldId id="286" r:id="rId21"/>
    <p:sldId id="287" r:id="rId22"/>
    <p:sldId id="288" r:id="rId23"/>
    <p:sldId id="289" r:id="rId24"/>
    <p:sldId id="261" r:id="rId25"/>
    <p:sldId id="290" r:id="rId26"/>
    <p:sldId id="291" r:id="rId27"/>
    <p:sldId id="292" r:id="rId28"/>
    <p:sldId id="293" r:id="rId29"/>
    <p:sldId id="271" r:id="rId30"/>
    <p:sldId id="273" r:id="rId31"/>
    <p:sldId id="263" r:id="rId32"/>
    <p:sldId id="277" r:id="rId33"/>
    <p:sldId id="276" r:id="rId34"/>
    <p:sldId id="275" r:id="rId35"/>
    <p:sldId id="278" r:id="rId36"/>
    <p:sldId id="279" r:id="rId37"/>
    <p:sldId id="280" r:id="rId38"/>
    <p:sldId id="294" r:id="rId39"/>
    <p:sldId id="547"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7486"/>
    <a:srgbClr val="705646"/>
    <a:srgbClr val="EBA3AF"/>
    <a:srgbClr val="F0B8C2"/>
    <a:srgbClr val="B0A0A4"/>
    <a:srgbClr val="C2CE1D"/>
    <a:srgbClr val="AEA1A8"/>
    <a:srgbClr val="745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8" autoAdjust="0"/>
    <p:restoredTop sz="94660"/>
  </p:normalViewPr>
  <p:slideViewPr>
    <p:cSldViewPr snapToGrid="0">
      <p:cViewPr varScale="1">
        <p:scale>
          <a:sx n="72" d="100"/>
          <a:sy n="72" d="100"/>
        </p:scale>
        <p:origin x="786" y="72"/>
      </p:cViewPr>
      <p:guideLst>
        <p:guide orient="horz" pos="2160"/>
        <p:guide pos="3840"/>
      </p:guideLst>
    </p:cSldViewPr>
  </p:slideViewPr>
  <p:notesTextViewPr>
    <p:cViewPr>
      <p:scale>
        <a:sx n="1" d="1"/>
        <a:sy n="1" d="1"/>
      </p:scale>
      <p:origin x="0" y="0"/>
    </p:cViewPr>
  </p:notesTextViewPr>
  <p:sorterViewPr>
    <p:cViewPr>
      <p:scale>
        <a:sx n="46" d="100"/>
        <a:sy n="4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0-08D7-4938-AAB3-B26420BD4A3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08D7-4938-AAB3-B26420BD4A30}"/>
              </c:ext>
            </c:extLst>
          </c:dPt>
          <c:cat>
            <c:strRef>
              <c:f>Sheet1!$A$2:$A$3</c:f>
              <c:strCache>
                <c:ptCount val="2"/>
                <c:pt idx="0">
                  <c:v>A</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2-08D7-4938-AAB3-B26420BD4A30}"/>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0-9522-4A39-8730-7C5647B72F7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9522-4A39-8730-7C5647B72F7F}"/>
              </c:ext>
            </c:extLst>
          </c:dPt>
          <c:cat>
            <c:strRef>
              <c:f>Sheet1!$A$2:$A$3</c:f>
              <c:strCache>
                <c:ptCount val="2"/>
                <c:pt idx="0">
                  <c:v>A</c:v>
                </c:pt>
                <c:pt idx="1">
                  <c:v>B</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2-9522-4A39-8730-7C5647B72F7F}"/>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系列 1</c:v>
                </c:pt>
              </c:strCache>
            </c:strRef>
          </c:tx>
          <c:spPr>
            <a:solidFill>
              <a:schemeClr val="tx2"/>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A03-4122-929C-75E55D735ACA}"/>
            </c:ext>
          </c:extLst>
        </c:ser>
        <c:ser>
          <c:idx val="1"/>
          <c:order val="1"/>
          <c:tx>
            <c:strRef>
              <c:f>Sheet1!$C$1</c:f>
              <c:strCache>
                <c:ptCount val="1"/>
                <c:pt idx="0">
                  <c:v>系列 2</c:v>
                </c:pt>
              </c:strCache>
            </c:strRef>
          </c:tx>
          <c:spPr>
            <a:solidFill>
              <a:schemeClr val="accent5"/>
            </a:solidFill>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A03-4122-929C-75E55D735ACA}"/>
            </c:ext>
          </c:extLst>
        </c:ser>
        <c:ser>
          <c:idx val="2"/>
          <c:order val="2"/>
          <c:tx>
            <c:strRef>
              <c:f>Sheet1!$D$1</c:f>
              <c:strCache>
                <c:ptCount val="1"/>
                <c:pt idx="0">
                  <c:v>系列 3</c:v>
                </c:pt>
              </c:strCache>
            </c:strRef>
          </c:tx>
          <c:spPr>
            <a:solidFill>
              <a:schemeClr val="accent1"/>
            </a:solidFill>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A03-4122-929C-75E55D735ACA}"/>
            </c:ext>
          </c:extLst>
        </c:ser>
        <c:dLbls>
          <c:showLegendKey val="0"/>
          <c:showVal val="0"/>
          <c:showCatName val="0"/>
          <c:showSerName val="0"/>
          <c:showPercent val="0"/>
          <c:showBubbleSize val="0"/>
        </c:dLbls>
        <c:gapWidth val="125"/>
        <c:overlap val="-25"/>
        <c:axId val="77071488"/>
        <c:axId val="77073024"/>
      </c:barChart>
      <c:catAx>
        <c:axId val="77071488"/>
        <c:scaling>
          <c:orientation val="minMax"/>
        </c:scaling>
        <c:delete val="0"/>
        <c:axPos val="b"/>
        <c:numFmt formatCode="General" sourceLinked="0"/>
        <c:majorTickMark val="none"/>
        <c:minorTickMark val="none"/>
        <c:tickLblPos val="nextTo"/>
        <c:txPr>
          <a:bodyPr/>
          <a:lstStyle/>
          <a:p>
            <a:pPr>
              <a:defRPr sz="1400">
                <a:solidFill>
                  <a:schemeClr val="tx1">
                    <a:lumMod val="85000"/>
                    <a:lumOff val="15000"/>
                  </a:schemeClr>
                </a:solidFill>
                <a:latin typeface="微软雅黑" pitchFamily="34" charset="-122"/>
                <a:ea typeface="微软雅黑" pitchFamily="34" charset="-122"/>
              </a:defRPr>
            </a:pPr>
            <a:endParaRPr lang="zh-CN"/>
          </a:p>
        </c:txPr>
        <c:crossAx val="77073024"/>
        <c:crosses val="autoZero"/>
        <c:auto val="1"/>
        <c:lblAlgn val="ctr"/>
        <c:lblOffset val="100"/>
        <c:noMultiLvlLbl val="0"/>
      </c:catAx>
      <c:valAx>
        <c:axId val="77073024"/>
        <c:scaling>
          <c:orientation val="minMax"/>
        </c:scaling>
        <c:delete val="0"/>
        <c:axPos val="l"/>
        <c:majorGridlines/>
        <c:numFmt formatCode="General" sourceLinked="1"/>
        <c:majorTickMark val="none"/>
        <c:minorTickMark val="none"/>
        <c:tickLblPos val="nextTo"/>
        <c:txPr>
          <a:bodyPr/>
          <a:lstStyle/>
          <a:p>
            <a:pPr>
              <a:defRPr>
                <a:solidFill>
                  <a:schemeClr val="tx1">
                    <a:lumMod val="85000"/>
                    <a:lumOff val="15000"/>
                  </a:schemeClr>
                </a:solidFill>
              </a:defRPr>
            </a:pPr>
            <a:endParaRPr lang="zh-CN"/>
          </a:p>
        </c:txPr>
        <c:crossAx val="77071488"/>
        <c:crosses val="autoZero"/>
        <c:crossBetween val="between"/>
      </c:valAx>
      <c:spPr>
        <a:ln>
          <a:noFill/>
        </a:ln>
      </c:spPr>
    </c:plotArea>
    <c:legend>
      <c:legendPos val="b"/>
      <c:overlay val="0"/>
      <c:txPr>
        <a:bodyPr/>
        <a:lstStyle/>
        <a:p>
          <a:pPr>
            <a:defRPr sz="1400">
              <a:solidFill>
                <a:schemeClr val="tx1">
                  <a:lumMod val="85000"/>
                  <a:lumOff val="15000"/>
                </a:schemeClr>
              </a:solidFill>
              <a:latin typeface="微软雅黑" pitchFamily="34" charset="-122"/>
              <a:ea typeface="微软雅黑" pitchFamily="34" charset="-122"/>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0-A91C-4021-AC28-A009EE4E56CA}"/>
              </c:ext>
            </c:extLst>
          </c:dPt>
          <c:dPt>
            <c:idx val="1"/>
            <c:bubble3D val="0"/>
            <c:spPr>
              <a:solidFill>
                <a:schemeClr val="bg1">
                  <a:lumMod val="75000"/>
                  <a:alpha val="65000"/>
                </a:schemeClr>
              </a:solidFill>
            </c:spPr>
            <c:extLst>
              <c:ext xmlns:c16="http://schemas.microsoft.com/office/drawing/2014/chart" uri="{C3380CC4-5D6E-409C-BE32-E72D297353CC}">
                <c16:uniqueId val="{00000001-A91C-4021-AC28-A009EE4E56CA}"/>
              </c:ext>
            </c:extLst>
          </c:dPt>
          <c:val>
            <c:numRef>
              <c:f>Sheet1!$A$2:$A$3</c:f>
              <c:numCache>
                <c:formatCode>0%</c:formatCode>
                <c:ptCount val="2"/>
                <c:pt idx="0">
                  <c:v>0.55000000000000004</c:v>
                </c:pt>
                <c:pt idx="1">
                  <c:v>0.45</c:v>
                </c:pt>
              </c:numCache>
            </c:numRef>
          </c:val>
          <c:extLst>
            <c:ext xmlns:c16="http://schemas.microsoft.com/office/drawing/2014/chart" uri="{C3380CC4-5D6E-409C-BE32-E72D297353CC}">
              <c16:uniqueId val="{00000002-A91C-4021-AC28-A009EE4E56CA}"/>
            </c:ext>
          </c:extLst>
        </c:ser>
        <c:dLbls>
          <c:showLegendKey val="0"/>
          <c:showVal val="0"/>
          <c:showCatName val="0"/>
          <c:showSerName val="0"/>
          <c:showPercent val="0"/>
          <c:showBubbleSize val="0"/>
          <c:showLeaderLines val="0"/>
        </c:dLbls>
        <c:firstSliceAng val="0"/>
        <c:holeSize val="75"/>
      </c:doughnutChart>
    </c:plotArea>
    <c:plotVisOnly val="1"/>
    <c:dispBlanksAs val="zero"/>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dPt>
            <c:idx val="0"/>
            <c:bubble3D val="0"/>
            <c:spPr>
              <a:solidFill>
                <a:schemeClr val="accent1"/>
              </a:solidFill>
            </c:spPr>
            <c:extLst>
              <c:ext xmlns:c16="http://schemas.microsoft.com/office/drawing/2014/chart" uri="{C3380CC4-5D6E-409C-BE32-E72D297353CC}">
                <c16:uniqueId val="{00000000-16B9-4369-BF4A-14E8945E547F}"/>
              </c:ext>
            </c:extLst>
          </c:dPt>
          <c:dPt>
            <c:idx val="1"/>
            <c:bubble3D val="0"/>
            <c:spPr>
              <a:solidFill>
                <a:schemeClr val="bg1">
                  <a:lumMod val="75000"/>
                  <a:alpha val="65000"/>
                </a:schemeClr>
              </a:solidFill>
            </c:spPr>
            <c:extLst>
              <c:ext xmlns:c16="http://schemas.microsoft.com/office/drawing/2014/chart" uri="{C3380CC4-5D6E-409C-BE32-E72D297353CC}">
                <c16:uniqueId val="{00000001-16B9-4369-BF4A-14E8945E547F}"/>
              </c:ext>
            </c:extLst>
          </c:dPt>
          <c:val>
            <c:numRef>
              <c:f>Sheet1!$A$2:$A$3</c:f>
              <c:numCache>
                <c:formatCode>0%</c:formatCode>
                <c:ptCount val="2"/>
                <c:pt idx="0">
                  <c:v>0.35000000000000003</c:v>
                </c:pt>
                <c:pt idx="1">
                  <c:v>0.65000000000000013</c:v>
                </c:pt>
              </c:numCache>
            </c:numRef>
          </c:val>
          <c:extLst>
            <c:ext xmlns:c16="http://schemas.microsoft.com/office/drawing/2014/chart" uri="{C3380CC4-5D6E-409C-BE32-E72D297353CC}">
              <c16:uniqueId val="{00000002-16B9-4369-BF4A-14E8945E547F}"/>
            </c:ext>
          </c:extLst>
        </c:ser>
        <c:dLbls>
          <c:showLegendKey val="0"/>
          <c:showVal val="0"/>
          <c:showCatName val="0"/>
          <c:showSerName val="0"/>
          <c:showPercent val="0"/>
          <c:showBubbleSize val="0"/>
          <c:showLeaderLines val="0"/>
        </c:dLbls>
        <c:firstSliceAng val="0"/>
        <c:holeSize val="75"/>
      </c:doughnutChart>
    </c:plotArea>
    <c:plotVisOnly val="1"/>
    <c:dispBlanksAs val="zero"/>
    <c:showDLblsOverMax val="0"/>
  </c:chart>
  <c:txPr>
    <a:bodyPr/>
    <a:lstStyle/>
    <a:p>
      <a:pPr>
        <a:defRPr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dPt>
            <c:idx val="0"/>
            <c:bubble3D val="0"/>
            <c:spPr>
              <a:solidFill>
                <a:schemeClr val="accent1"/>
              </a:solidFill>
            </c:spPr>
            <c:extLst>
              <c:ext xmlns:c16="http://schemas.microsoft.com/office/drawing/2014/chart" uri="{C3380CC4-5D6E-409C-BE32-E72D297353CC}">
                <c16:uniqueId val="{00000000-B23E-409A-AA1A-69436310E42C}"/>
              </c:ext>
            </c:extLst>
          </c:dPt>
          <c:dPt>
            <c:idx val="1"/>
            <c:bubble3D val="0"/>
            <c:spPr>
              <a:solidFill>
                <a:schemeClr val="bg1">
                  <a:lumMod val="75000"/>
                  <a:alpha val="65000"/>
                </a:schemeClr>
              </a:solidFill>
            </c:spPr>
            <c:extLst>
              <c:ext xmlns:c16="http://schemas.microsoft.com/office/drawing/2014/chart" uri="{C3380CC4-5D6E-409C-BE32-E72D297353CC}">
                <c16:uniqueId val="{00000001-B23E-409A-AA1A-69436310E42C}"/>
              </c:ext>
            </c:extLst>
          </c:dPt>
          <c:val>
            <c:numRef>
              <c:f>Sheet1!$A$2:$A$3</c:f>
              <c:numCache>
                <c:formatCode>0%</c:formatCode>
                <c:ptCount val="2"/>
                <c:pt idx="0">
                  <c:v>0.21000000000000002</c:v>
                </c:pt>
                <c:pt idx="1">
                  <c:v>0.79</c:v>
                </c:pt>
              </c:numCache>
            </c:numRef>
          </c:val>
          <c:extLst>
            <c:ext xmlns:c16="http://schemas.microsoft.com/office/drawing/2014/chart" uri="{C3380CC4-5D6E-409C-BE32-E72D297353CC}">
              <c16:uniqueId val="{00000002-B23E-409A-AA1A-69436310E42C}"/>
            </c:ext>
          </c:extLst>
        </c:ser>
        <c:dLbls>
          <c:showLegendKey val="0"/>
          <c:showVal val="0"/>
          <c:showCatName val="0"/>
          <c:showSerName val="0"/>
          <c:showPercent val="0"/>
          <c:showBubbleSize val="0"/>
          <c:showLeaderLines val="0"/>
        </c:dLbls>
        <c:firstSliceAng val="0"/>
        <c:holeSize val="75"/>
      </c:doughnutChart>
    </c:plotArea>
    <c:plotVisOnly val="1"/>
    <c:dispBlanksAs val="zero"/>
    <c:showDLblsOverMax val="0"/>
  </c:chart>
  <c:txPr>
    <a:bodyPr/>
    <a:lstStyle/>
    <a:p>
      <a:pPr>
        <a:defRPr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0-5A52-4AFC-9854-A7E3B80E566E}"/>
              </c:ext>
            </c:extLst>
          </c:dPt>
          <c:dPt>
            <c:idx val="1"/>
            <c:bubble3D val="0"/>
            <c:spPr>
              <a:solidFill>
                <a:schemeClr val="bg1">
                  <a:lumMod val="75000"/>
                  <a:alpha val="65000"/>
                </a:schemeClr>
              </a:solidFill>
            </c:spPr>
            <c:extLst>
              <c:ext xmlns:c16="http://schemas.microsoft.com/office/drawing/2014/chart" uri="{C3380CC4-5D6E-409C-BE32-E72D297353CC}">
                <c16:uniqueId val="{00000001-5A52-4AFC-9854-A7E3B80E566E}"/>
              </c:ext>
            </c:extLst>
          </c:dPt>
          <c:val>
            <c:numRef>
              <c:f>Sheet1!$A$2:$A$3</c:f>
              <c:numCache>
                <c:formatCode>0%</c:formatCode>
                <c:ptCount val="2"/>
                <c:pt idx="0">
                  <c:v>0.42000000000000004</c:v>
                </c:pt>
                <c:pt idx="1">
                  <c:v>0.58000000000000007</c:v>
                </c:pt>
              </c:numCache>
            </c:numRef>
          </c:val>
          <c:extLst>
            <c:ext xmlns:c16="http://schemas.microsoft.com/office/drawing/2014/chart" uri="{C3380CC4-5D6E-409C-BE32-E72D297353CC}">
              <c16:uniqueId val="{00000002-5A52-4AFC-9854-A7E3B80E566E}"/>
            </c:ext>
          </c:extLst>
        </c:ser>
        <c:dLbls>
          <c:showLegendKey val="0"/>
          <c:showVal val="0"/>
          <c:showCatName val="0"/>
          <c:showSerName val="0"/>
          <c:showPercent val="0"/>
          <c:showBubbleSize val="0"/>
          <c:showLeaderLines val="0"/>
        </c:dLbls>
        <c:firstSliceAng val="0"/>
        <c:holeSize val="75"/>
      </c:doughnutChart>
    </c:plotArea>
    <c:plotVisOnly val="1"/>
    <c:dispBlanksAs val="zero"/>
    <c:showDLblsOverMax val="0"/>
  </c:chart>
  <c:txPr>
    <a:bodyPr/>
    <a:lstStyle/>
    <a:p>
      <a:pPr>
        <a:defRPr sz="1800"/>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dPt>
            <c:idx val="0"/>
            <c:bubble3D val="0"/>
            <c:spPr>
              <a:solidFill>
                <a:schemeClr val="accent1"/>
              </a:solidFill>
            </c:spPr>
            <c:extLst>
              <c:ext xmlns:c16="http://schemas.microsoft.com/office/drawing/2014/chart" uri="{C3380CC4-5D6E-409C-BE32-E72D297353CC}">
                <c16:uniqueId val="{00000000-C54B-4CA7-BFAC-E20F7D7452F4}"/>
              </c:ext>
            </c:extLst>
          </c:dPt>
          <c:dPt>
            <c:idx val="1"/>
            <c:bubble3D val="0"/>
            <c:spPr>
              <a:solidFill>
                <a:schemeClr val="bg1">
                  <a:lumMod val="75000"/>
                  <a:alpha val="65000"/>
                </a:schemeClr>
              </a:solidFill>
            </c:spPr>
            <c:extLst>
              <c:ext xmlns:c16="http://schemas.microsoft.com/office/drawing/2014/chart" uri="{C3380CC4-5D6E-409C-BE32-E72D297353CC}">
                <c16:uniqueId val="{00000001-C54B-4CA7-BFAC-E20F7D7452F4}"/>
              </c:ext>
            </c:extLst>
          </c:dPt>
          <c:val>
            <c:numRef>
              <c:f>Sheet1!$A$2:$A$3</c:f>
              <c:numCache>
                <c:formatCode>0%</c:formatCode>
                <c:ptCount val="2"/>
                <c:pt idx="0">
                  <c:v>0.94000000000000006</c:v>
                </c:pt>
                <c:pt idx="1">
                  <c:v>6.0000000000000005E-2</c:v>
                </c:pt>
              </c:numCache>
            </c:numRef>
          </c:val>
          <c:extLst>
            <c:ext xmlns:c16="http://schemas.microsoft.com/office/drawing/2014/chart" uri="{C3380CC4-5D6E-409C-BE32-E72D297353CC}">
              <c16:uniqueId val="{00000002-C54B-4CA7-BFAC-E20F7D7452F4}"/>
            </c:ext>
          </c:extLst>
        </c:ser>
        <c:dLbls>
          <c:showLegendKey val="0"/>
          <c:showVal val="0"/>
          <c:showCatName val="0"/>
          <c:showSerName val="0"/>
          <c:showPercent val="0"/>
          <c:showBubbleSize val="0"/>
          <c:showLeaderLines val="0"/>
        </c:dLbls>
        <c:firstSliceAng val="0"/>
        <c:holeSize val="75"/>
      </c:doughnutChart>
    </c:plotArea>
    <c:plotVisOnly val="1"/>
    <c:dispBlanksAs val="zero"/>
    <c:showDLblsOverMax val="0"/>
  </c:chart>
  <c:txPr>
    <a:bodyPr/>
    <a:lstStyle/>
    <a:p>
      <a:pPr>
        <a:defRPr sz="1800"/>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0-A5D6-412F-861E-CA3BB14DBA86}"/>
              </c:ext>
            </c:extLst>
          </c:dPt>
          <c:dPt>
            <c:idx val="1"/>
            <c:bubble3D val="0"/>
            <c:spPr>
              <a:solidFill>
                <a:schemeClr val="bg1">
                  <a:lumMod val="75000"/>
                  <a:alpha val="65000"/>
                </a:schemeClr>
              </a:solidFill>
            </c:spPr>
            <c:extLst>
              <c:ext xmlns:c16="http://schemas.microsoft.com/office/drawing/2014/chart" uri="{C3380CC4-5D6E-409C-BE32-E72D297353CC}">
                <c16:uniqueId val="{00000001-A5D6-412F-861E-CA3BB14DBA86}"/>
              </c:ext>
            </c:extLst>
          </c:dPt>
          <c:val>
            <c:numRef>
              <c:f>Sheet1!$A$2:$A$3</c:f>
              <c:numCache>
                <c:formatCode>0%</c:formatCode>
                <c:ptCount val="2"/>
                <c:pt idx="0">
                  <c:v>0.89</c:v>
                </c:pt>
                <c:pt idx="1">
                  <c:v>0.11</c:v>
                </c:pt>
              </c:numCache>
            </c:numRef>
          </c:val>
          <c:extLst>
            <c:ext xmlns:c16="http://schemas.microsoft.com/office/drawing/2014/chart" uri="{C3380CC4-5D6E-409C-BE32-E72D297353CC}">
              <c16:uniqueId val="{00000002-A5D6-412F-861E-CA3BB14DBA86}"/>
            </c:ext>
          </c:extLst>
        </c:ser>
        <c:dLbls>
          <c:showLegendKey val="0"/>
          <c:showVal val="0"/>
          <c:showCatName val="0"/>
          <c:showSerName val="0"/>
          <c:showPercent val="0"/>
          <c:showBubbleSize val="0"/>
          <c:showLeaderLines val="0"/>
        </c:dLbls>
        <c:firstSliceAng val="0"/>
        <c:holeSize val="75"/>
      </c:doughnutChart>
    </c:plotArea>
    <c:plotVisOnly val="1"/>
    <c:dispBlanksAs val="zero"/>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15111-F284-48D0-A1AC-676A25EDC134}" type="datetimeFigureOut">
              <a:rPr lang="zh-CN" altLang="en-US" smtClean="0"/>
              <a:pPr/>
              <a:t>2019/6/22 Saturday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C9483-5A3F-4056-B67C-ACBAC7FD170D}" type="slidenum">
              <a:rPr lang="zh-CN" altLang="en-US" smtClean="0"/>
              <a:pPr/>
              <a:t>‹#›</a:t>
            </a:fld>
            <a:endParaRPr lang="zh-CN" altLang="en-US"/>
          </a:p>
        </p:txBody>
      </p:sp>
    </p:spTree>
    <p:extLst>
      <p:ext uri="{BB962C8B-B14F-4D97-AF65-F5344CB8AC3E}">
        <p14:creationId xmlns:p14="http://schemas.microsoft.com/office/powerpoint/2010/main" val="3196386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pPr/>
              <a:t>5</a:t>
            </a:fld>
            <a:endParaRPr lang="zh-CN" altLang="en-US"/>
          </a:p>
        </p:txBody>
      </p:sp>
    </p:spTree>
    <p:extLst>
      <p:ext uri="{BB962C8B-B14F-4D97-AF65-F5344CB8AC3E}">
        <p14:creationId xmlns:p14="http://schemas.microsoft.com/office/powerpoint/2010/main" val="3818566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18</a:t>
            </a:fld>
            <a:endParaRPr lang="zh-CN" altLang="en-US"/>
          </a:p>
        </p:txBody>
      </p:sp>
    </p:spTree>
    <p:extLst>
      <p:ext uri="{BB962C8B-B14F-4D97-AF65-F5344CB8AC3E}">
        <p14:creationId xmlns:p14="http://schemas.microsoft.com/office/powerpoint/2010/main" val="231620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19</a:t>
            </a:fld>
            <a:endParaRPr lang="zh-CN" altLang="en-US"/>
          </a:p>
        </p:txBody>
      </p:sp>
    </p:spTree>
    <p:extLst>
      <p:ext uri="{BB962C8B-B14F-4D97-AF65-F5344CB8AC3E}">
        <p14:creationId xmlns:p14="http://schemas.microsoft.com/office/powerpoint/2010/main" val="4181035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20</a:t>
            </a:fld>
            <a:endParaRPr lang="zh-CN" altLang="en-US"/>
          </a:p>
        </p:txBody>
      </p:sp>
    </p:spTree>
    <p:extLst>
      <p:ext uri="{BB962C8B-B14F-4D97-AF65-F5344CB8AC3E}">
        <p14:creationId xmlns:p14="http://schemas.microsoft.com/office/powerpoint/2010/main" val="1123217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21</a:t>
            </a:fld>
            <a:endParaRPr lang="zh-CN" altLang="en-US"/>
          </a:p>
        </p:txBody>
      </p:sp>
    </p:spTree>
    <p:extLst>
      <p:ext uri="{BB962C8B-B14F-4D97-AF65-F5344CB8AC3E}">
        <p14:creationId xmlns:p14="http://schemas.microsoft.com/office/powerpoint/2010/main" val="738525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22</a:t>
            </a:fld>
            <a:endParaRPr lang="zh-CN" altLang="en-US"/>
          </a:p>
        </p:txBody>
      </p:sp>
    </p:spTree>
    <p:extLst>
      <p:ext uri="{BB962C8B-B14F-4D97-AF65-F5344CB8AC3E}">
        <p14:creationId xmlns:p14="http://schemas.microsoft.com/office/powerpoint/2010/main" val="389378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23</a:t>
            </a:fld>
            <a:endParaRPr lang="zh-CN" altLang="en-US"/>
          </a:p>
        </p:txBody>
      </p:sp>
    </p:spTree>
    <p:extLst>
      <p:ext uri="{BB962C8B-B14F-4D97-AF65-F5344CB8AC3E}">
        <p14:creationId xmlns:p14="http://schemas.microsoft.com/office/powerpoint/2010/main" val="1231021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25</a:t>
            </a:fld>
            <a:endParaRPr lang="zh-CN" altLang="en-US"/>
          </a:p>
        </p:txBody>
      </p:sp>
    </p:spTree>
    <p:extLst>
      <p:ext uri="{BB962C8B-B14F-4D97-AF65-F5344CB8AC3E}">
        <p14:creationId xmlns:p14="http://schemas.microsoft.com/office/powerpoint/2010/main" val="110395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26</a:t>
            </a:fld>
            <a:endParaRPr lang="zh-CN" altLang="en-US"/>
          </a:p>
        </p:txBody>
      </p:sp>
    </p:spTree>
    <p:extLst>
      <p:ext uri="{BB962C8B-B14F-4D97-AF65-F5344CB8AC3E}">
        <p14:creationId xmlns:p14="http://schemas.microsoft.com/office/powerpoint/2010/main" val="184007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27</a:t>
            </a:fld>
            <a:endParaRPr lang="zh-CN" altLang="en-US"/>
          </a:p>
        </p:txBody>
      </p:sp>
    </p:spTree>
    <p:extLst>
      <p:ext uri="{BB962C8B-B14F-4D97-AF65-F5344CB8AC3E}">
        <p14:creationId xmlns:p14="http://schemas.microsoft.com/office/powerpoint/2010/main" val="3861960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28</a:t>
            </a:fld>
            <a:endParaRPr lang="zh-CN" altLang="en-US"/>
          </a:p>
        </p:txBody>
      </p:sp>
    </p:spTree>
    <p:extLst>
      <p:ext uri="{BB962C8B-B14F-4D97-AF65-F5344CB8AC3E}">
        <p14:creationId xmlns:p14="http://schemas.microsoft.com/office/powerpoint/2010/main" val="167893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pPr/>
              <a:t>6</a:t>
            </a:fld>
            <a:endParaRPr lang="zh-CN" altLang="en-US"/>
          </a:p>
        </p:txBody>
      </p:sp>
    </p:spTree>
    <p:extLst>
      <p:ext uri="{BB962C8B-B14F-4D97-AF65-F5344CB8AC3E}">
        <p14:creationId xmlns:p14="http://schemas.microsoft.com/office/powerpoint/2010/main" val="1620398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29</a:t>
            </a:fld>
            <a:endParaRPr lang="zh-CN" altLang="en-US"/>
          </a:p>
        </p:txBody>
      </p:sp>
    </p:spTree>
    <p:extLst>
      <p:ext uri="{BB962C8B-B14F-4D97-AF65-F5344CB8AC3E}">
        <p14:creationId xmlns:p14="http://schemas.microsoft.com/office/powerpoint/2010/main" val="2732684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30</a:t>
            </a:fld>
            <a:endParaRPr lang="zh-CN" altLang="en-US"/>
          </a:p>
        </p:txBody>
      </p:sp>
    </p:spTree>
    <p:extLst>
      <p:ext uri="{BB962C8B-B14F-4D97-AF65-F5344CB8AC3E}">
        <p14:creationId xmlns:p14="http://schemas.microsoft.com/office/powerpoint/2010/main" val="4148002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32</a:t>
            </a:fld>
            <a:endParaRPr lang="zh-CN" altLang="en-US"/>
          </a:p>
        </p:txBody>
      </p:sp>
    </p:spTree>
    <p:extLst>
      <p:ext uri="{BB962C8B-B14F-4D97-AF65-F5344CB8AC3E}">
        <p14:creationId xmlns:p14="http://schemas.microsoft.com/office/powerpoint/2010/main" val="2913037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33</a:t>
            </a:fld>
            <a:endParaRPr lang="zh-CN" altLang="en-US"/>
          </a:p>
        </p:txBody>
      </p:sp>
    </p:spTree>
    <p:extLst>
      <p:ext uri="{BB962C8B-B14F-4D97-AF65-F5344CB8AC3E}">
        <p14:creationId xmlns:p14="http://schemas.microsoft.com/office/powerpoint/2010/main" val="551173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34</a:t>
            </a:fld>
            <a:endParaRPr lang="zh-CN" altLang="en-US"/>
          </a:p>
        </p:txBody>
      </p:sp>
    </p:spTree>
    <p:extLst>
      <p:ext uri="{BB962C8B-B14F-4D97-AF65-F5344CB8AC3E}">
        <p14:creationId xmlns:p14="http://schemas.microsoft.com/office/powerpoint/2010/main" val="4029693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35</a:t>
            </a:fld>
            <a:endParaRPr lang="zh-CN" altLang="en-US"/>
          </a:p>
        </p:txBody>
      </p:sp>
    </p:spTree>
    <p:extLst>
      <p:ext uri="{BB962C8B-B14F-4D97-AF65-F5344CB8AC3E}">
        <p14:creationId xmlns:p14="http://schemas.microsoft.com/office/powerpoint/2010/main" val="4053899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36</a:t>
            </a:fld>
            <a:endParaRPr lang="zh-CN" altLang="en-US"/>
          </a:p>
        </p:txBody>
      </p:sp>
    </p:spTree>
    <p:extLst>
      <p:ext uri="{BB962C8B-B14F-4D97-AF65-F5344CB8AC3E}">
        <p14:creationId xmlns:p14="http://schemas.microsoft.com/office/powerpoint/2010/main" val="21496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37</a:t>
            </a:fld>
            <a:endParaRPr lang="zh-CN" altLang="en-US"/>
          </a:p>
        </p:txBody>
      </p:sp>
    </p:spTree>
    <p:extLst>
      <p:ext uri="{BB962C8B-B14F-4D97-AF65-F5344CB8AC3E}">
        <p14:creationId xmlns:p14="http://schemas.microsoft.com/office/powerpoint/2010/main" val="188247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pPr/>
              <a:t>8</a:t>
            </a:fld>
            <a:endParaRPr lang="zh-CN" altLang="en-US"/>
          </a:p>
        </p:txBody>
      </p:sp>
    </p:spTree>
    <p:extLst>
      <p:ext uri="{BB962C8B-B14F-4D97-AF65-F5344CB8AC3E}">
        <p14:creationId xmlns:p14="http://schemas.microsoft.com/office/powerpoint/2010/main" val="288344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pPr/>
              <a:t>9</a:t>
            </a:fld>
            <a:endParaRPr lang="zh-CN" altLang="en-US"/>
          </a:p>
        </p:txBody>
      </p:sp>
    </p:spTree>
    <p:extLst>
      <p:ext uri="{BB962C8B-B14F-4D97-AF65-F5344CB8AC3E}">
        <p14:creationId xmlns:p14="http://schemas.microsoft.com/office/powerpoint/2010/main" val="119938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pPr/>
              <a:t>11</a:t>
            </a:fld>
            <a:endParaRPr lang="zh-CN" altLang="en-US"/>
          </a:p>
        </p:txBody>
      </p:sp>
    </p:spTree>
    <p:extLst>
      <p:ext uri="{BB962C8B-B14F-4D97-AF65-F5344CB8AC3E}">
        <p14:creationId xmlns:p14="http://schemas.microsoft.com/office/powerpoint/2010/main" val="3800643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13</a:t>
            </a:fld>
            <a:endParaRPr lang="zh-CN" altLang="en-US"/>
          </a:p>
        </p:txBody>
      </p:sp>
    </p:spTree>
    <p:extLst>
      <p:ext uri="{BB962C8B-B14F-4D97-AF65-F5344CB8AC3E}">
        <p14:creationId xmlns:p14="http://schemas.microsoft.com/office/powerpoint/2010/main" val="307044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14</a:t>
            </a:fld>
            <a:endParaRPr lang="zh-CN" altLang="en-US"/>
          </a:p>
        </p:txBody>
      </p:sp>
    </p:spTree>
    <p:extLst>
      <p:ext uri="{BB962C8B-B14F-4D97-AF65-F5344CB8AC3E}">
        <p14:creationId xmlns:p14="http://schemas.microsoft.com/office/powerpoint/2010/main" val="295156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418674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16</a:t>
            </a:fld>
            <a:endParaRPr lang="zh-CN" altLang="en-US"/>
          </a:p>
        </p:txBody>
      </p:sp>
    </p:spTree>
    <p:extLst>
      <p:ext uri="{BB962C8B-B14F-4D97-AF65-F5344CB8AC3E}">
        <p14:creationId xmlns:p14="http://schemas.microsoft.com/office/powerpoint/2010/main" val="153932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89612" y="318828"/>
            <a:ext cx="10515600" cy="433528"/>
          </a:xfrm>
        </p:spPr>
        <p:txBody>
          <a:bodyPr>
            <a:noAutofit/>
          </a:bodyPr>
          <a:lstStyle>
            <a:lvl1pPr>
              <a:defRPr sz="2400" b="1">
                <a:solidFill>
                  <a:srgbClr val="705646"/>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2019/6/22 Saturday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2019/6/22 Saturday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534B184-C50B-4FB1-99BA-EC85E45B2989}" type="datetimeFigureOut">
              <a:rPr lang="zh-CN" altLang="en-US" smtClean="0"/>
              <a:pPr/>
              <a:t>2019/6/22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72638F-5CE4-438D-8CD1-75873BF62AF5}" type="slidenum">
              <a:rPr lang="zh-CN" altLang="en-US" smtClean="0"/>
              <a:pPr/>
              <a:t>‹#›</a:t>
            </a:fld>
            <a:endParaRPr lang="zh-CN" altLang="en-US"/>
          </a:p>
        </p:txBody>
      </p:sp>
    </p:spTree>
    <p:extLst>
      <p:ext uri="{BB962C8B-B14F-4D97-AF65-F5344CB8AC3E}">
        <p14:creationId xmlns:p14="http://schemas.microsoft.com/office/powerpoint/2010/main" val="3348512762"/>
      </p:ext>
    </p:extLst>
  </p:cSld>
  <p:clrMapOvr>
    <a:masterClrMapping/>
  </p:clrMapOvr>
  <p:transition spd="slow"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87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0AD27B-5BBA-46FE-AE64-A15DE9DE6F27}" type="datetimeFigureOut">
              <a:rPr lang="zh-CN" altLang="en-US" smtClean="0"/>
              <a:pPr/>
              <a:t>2019/6/22 Saturday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B2312E-54B6-43A1-909B-0A6B4472A7DB}" type="slidenum">
              <a:rPr lang="zh-CN" altLang="en-US" smtClean="0"/>
              <a:pPr/>
              <a:t>‹#›</a:t>
            </a:fld>
            <a:endParaRPr lang="zh-CN" altLang="en-US"/>
          </a:p>
        </p:txBody>
      </p:sp>
      <p:sp>
        <p:nvSpPr>
          <p:cNvPr id="6" name="标题占位符 1"/>
          <p:cNvSpPr>
            <a:spLocks noGrp="1"/>
          </p:cNvSpPr>
          <p:nvPr>
            <p:ph type="title"/>
          </p:nvPr>
        </p:nvSpPr>
        <p:spPr>
          <a:xfrm>
            <a:off x="389471" y="212729"/>
            <a:ext cx="4563533" cy="617008"/>
          </a:xfrm>
          <a:prstGeom prst="rect">
            <a:avLst/>
          </a:prstGeom>
        </p:spPr>
        <p:txBody>
          <a:bodyPr vert="horz" lIns="91440" tIns="45720" rIns="91440" bIns="45720" rtlCol="0" anchor="ctr">
            <a:normAutofit/>
          </a:bodyPr>
          <a:lstStyle>
            <a:lvl1pPr>
              <a:defRPr sz="2800"/>
            </a:lvl1pPr>
          </a:lstStyle>
          <a:p>
            <a:r>
              <a:rPr lang="zh-CN" altLang="en-US"/>
              <a:t>单击此处编辑母版标题样式</a:t>
            </a:r>
          </a:p>
        </p:txBody>
      </p:sp>
    </p:spTree>
    <p:extLst>
      <p:ext uri="{BB962C8B-B14F-4D97-AF65-F5344CB8AC3E}">
        <p14:creationId xmlns:p14="http://schemas.microsoft.com/office/powerpoint/2010/main" val="407378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1183BBA-78B2-4CD0-975B-1DA85D06A14E}" type="datetimeFigureOut">
              <a:rPr lang="zh-CN" altLang="en-US" smtClean="0"/>
              <a:t>2019/6/22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D09BBF-528F-4082-92DD-9E4D521DC598}" type="slidenum">
              <a:rPr lang="zh-CN" altLang="en-US" smtClean="0"/>
              <a:t>‹#›</a:t>
            </a:fld>
            <a:endParaRPr lang="zh-CN" altLang="en-US"/>
          </a:p>
        </p:txBody>
      </p:sp>
    </p:spTree>
    <p:extLst>
      <p:ext uri="{BB962C8B-B14F-4D97-AF65-F5344CB8AC3E}">
        <p14:creationId xmlns:p14="http://schemas.microsoft.com/office/powerpoint/2010/main" val="407304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2019/6/22 Saturday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hyperlink" Target="https://www.freeppt7.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2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2.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2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notesSlide" Target="../notesSlides/notesSlide16.xml"/><Relationship Id="rId5" Type="http://schemas.openxmlformats.org/officeDocument/2006/relationships/tags" Target="../tags/tag17.xml"/><Relationship Id="rId10" Type="http://schemas.openxmlformats.org/officeDocument/2006/relationships/slideLayout" Target="../slideLayouts/slideLayout1.xml"/><Relationship Id="rId4" Type="http://schemas.openxmlformats.org/officeDocument/2006/relationships/tags" Target="../tags/tag16.xml"/><Relationship Id="rId9"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76923" y="2874528"/>
            <a:ext cx="7977979" cy="646331"/>
          </a:xfrm>
          <a:prstGeom prst="rect">
            <a:avLst/>
          </a:prstGeom>
        </p:spPr>
        <p:txBody>
          <a:bodyPr wrap="square">
            <a:spAutoFit/>
          </a:bodyPr>
          <a:lstStyle/>
          <a:p>
            <a:pPr algn="dist" fontAlgn="auto">
              <a:spcBef>
                <a:spcPts val="0"/>
              </a:spcBef>
              <a:spcAft>
                <a:spcPts val="0"/>
              </a:spcAft>
              <a:defRPr/>
            </a:pPr>
            <a:r>
              <a:rPr lang="zh-CN" altLang="en-US" sz="3600" b="1" kern="1700" dirty="0">
                <a:solidFill>
                  <a:schemeClr val="tx2"/>
                </a:solidFill>
                <a:latin typeface="微软雅黑" pitchFamily="34" charset="-122"/>
                <a:ea typeface="微软雅黑" pitchFamily="34" charset="-122"/>
                <a:sym typeface="微软雅黑" pitchFamily="34" charset="-122"/>
              </a:rPr>
              <a:t>Literary refreshing</a:t>
            </a:r>
            <a:r>
              <a:rPr lang="en-US" altLang="zh-CN" sz="3600" b="1" kern="1700" dirty="0">
                <a:solidFill>
                  <a:schemeClr val="tx2"/>
                </a:solidFill>
                <a:latin typeface="微软雅黑" pitchFamily="34" charset="-122"/>
                <a:ea typeface="微软雅黑" pitchFamily="34" charset="-122"/>
                <a:sym typeface="微软雅黑" pitchFamily="34" charset="-122"/>
              </a:rPr>
              <a:t> ppt t</a:t>
            </a:r>
            <a:r>
              <a:rPr lang="zh-CN" altLang="en-US" sz="3600" b="1" kern="1700" dirty="0">
                <a:solidFill>
                  <a:schemeClr val="tx2"/>
                </a:solidFill>
                <a:latin typeface="微软雅黑" pitchFamily="34" charset="-122"/>
                <a:ea typeface="微软雅黑" pitchFamily="34" charset="-122"/>
                <a:sym typeface="微软雅黑" pitchFamily="34" charset="-122"/>
              </a:rPr>
              <a:t>emplate</a:t>
            </a:r>
          </a:p>
        </p:txBody>
      </p:sp>
      <p:sp>
        <p:nvSpPr>
          <p:cNvPr id="3" name="文本框 2"/>
          <p:cNvSpPr txBox="1"/>
          <p:nvPr/>
        </p:nvSpPr>
        <p:spPr>
          <a:xfrm>
            <a:off x="4011737" y="2222657"/>
            <a:ext cx="4508353" cy="338554"/>
          </a:xfrm>
          <a:prstGeom prst="rect">
            <a:avLst/>
          </a:prstGeom>
          <a:noFill/>
        </p:spPr>
        <p:txBody>
          <a:bodyPr wrap="square" rtlCol="0">
            <a:spAutoFit/>
          </a:bodyPr>
          <a:lstStyle/>
          <a:p>
            <a:pPr algn="dist"/>
            <a:r>
              <a:rPr lang="en-US" altLang="zh-CN" sz="1600" dirty="0">
                <a:solidFill>
                  <a:schemeClr val="tx2"/>
                </a:solidFill>
                <a:latin typeface="微软雅黑" panose="020B0503020204020204" pitchFamily="34" charset="-122"/>
                <a:ea typeface="微软雅黑" panose="020B0503020204020204" pitchFamily="34" charset="-122"/>
              </a:rPr>
              <a:t>THE WORK PLAN REPORT</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5" name="TextBox 5"/>
          <p:cNvSpPr txBox="1"/>
          <p:nvPr/>
        </p:nvSpPr>
        <p:spPr>
          <a:xfrm>
            <a:off x="3529609" y="3834176"/>
            <a:ext cx="5472608" cy="600164"/>
          </a:xfrm>
          <a:prstGeom prst="rect">
            <a:avLst/>
          </a:prstGeom>
          <a:noFill/>
          <a:effectLst/>
        </p:spPr>
        <p:txBody>
          <a:bodyPr wrap="square" rtlCol="0">
            <a:spAutoFit/>
          </a:bodyPr>
          <a:lstStyle/>
          <a:p>
            <a:pPr algn="ctr"/>
            <a:r>
              <a:rPr lang="en-US" altLang="zh-CN" sz="1100" dirty="0">
                <a:solidFill>
                  <a:srgbClr val="705646"/>
                </a:solidFill>
                <a:latin typeface="微软雅黑" pitchFamily="34" charset="-122"/>
                <a:ea typeface="微软雅黑" pitchFamily="34" charset="-122"/>
              </a:rPr>
              <a:t>You content to play here, or over your copy, paste in this box, and select only only the text. You content to play here, or through your copy, paste in</a:t>
            </a:r>
          </a:p>
          <a:p>
            <a:pPr algn="ctr"/>
            <a:r>
              <a:rPr lang="en-US" altLang="zh-CN" sz="1100" dirty="0">
                <a:solidFill>
                  <a:srgbClr val="705646"/>
                </a:solidFill>
                <a:latin typeface="微软雅黑" pitchFamily="34" charset="-122"/>
                <a:ea typeface="微软雅黑" pitchFamily="34" charset="-122"/>
              </a:rPr>
              <a:t>this box, and select only the text.</a:t>
            </a:r>
          </a:p>
        </p:txBody>
      </p:sp>
      <p:pic>
        <p:nvPicPr>
          <p:cNvPr id="6" name="William Joseph - Radioacti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9761316" y="-1505674"/>
            <a:ext cx="609600" cy="609600"/>
          </a:xfrm>
          <a:prstGeom prst="rect">
            <a:avLst/>
          </a:prstGeom>
        </p:spPr>
      </p:pic>
      <p:sp>
        <p:nvSpPr>
          <p:cNvPr id="7" name="文本框 6">
            <a:extLst>
              <a:ext uri="{FF2B5EF4-FFF2-40B4-BE49-F238E27FC236}">
                <a16:creationId xmlns:a16="http://schemas.microsoft.com/office/drawing/2014/main" id="{FD871347-60CD-45E3-BDC9-B5F34F285714}"/>
              </a:ext>
            </a:extLst>
          </p:cNvPr>
          <p:cNvSpPr txBox="1"/>
          <p:nvPr/>
        </p:nvSpPr>
        <p:spPr>
          <a:xfrm>
            <a:off x="5380382" y="6149009"/>
            <a:ext cx="1577008" cy="230832"/>
          </a:xfrm>
          <a:prstGeom prst="rect">
            <a:avLst/>
          </a:prstGeom>
          <a:noFill/>
        </p:spPr>
        <p:txBody>
          <a:bodyPr wrap="square" rtlCol="0">
            <a:spAutoFit/>
          </a:bodyPr>
          <a:lstStyle/>
          <a:p>
            <a:r>
              <a:rPr lang="en-US" altLang="zh-CN" sz="900" dirty="0">
                <a:solidFill>
                  <a:schemeClr val="bg1">
                    <a:lumMod val="50000"/>
                  </a:schemeClr>
                </a:solidFill>
                <a:hlinkClick r:id="rId5">
                  <a:extLst>
                    <a:ext uri="{A12FA001-AC4F-418D-AE19-62706E023703}">
                      <ahyp:hlinkClr xmlns:ahyp="http://schemas.microsoft.com/office/drawing/2018/hyperlinkcolor" val="tx"/>
                    </a:ext>
                  </a:extLst>
                </a:hlinkClick>
              </a:rPr>
              <a:t>https://www.freeppt7.com</a:t>
            </a:r>
            <a:endParaRPr lang="zh-CN" altLang="en-US" sz="900" dirty="0">
              <a:solidFill>
                <a:schemeClr val="bg1">
                  <a:lumMod val="50000"/>
                </a:schemeClr>
              </a:solidFill>
            </a:endParaRPr>
          </a:p>
        </p:txBody>
      </p:sp>
    </p:spTree>
    <p:extLst>
      <p:ext uri="{BB962C8B-B14F-4D97-AF65-F5344CB8AC3E}">
        <p14:creationId xmlns:p14="http://schemas.microsoft.com/office/powerpoint/2010/main" val="402649814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hyp="http://schemas.microsoft.com/office/drawing/2018/hyperlinkcolor" xmlns:a16="http://schemas.microsoft.com/office/drawing/2014/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52" presetClass="entr" presetSubtype="0" fill="hold" grpId="0" nodeType="after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Scale>
                                      <p:cBhvr>
                                        <p:cTn id="10"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500" decel="50000" fill="hold">
                                          <p:stCondLst>
                                            <p:cond delay="0"/>
                                          </p:stCondLst>
                                        </p:cTn>
                                        <p:tgtEl>
                                          <p:spTgt spid="2"/>
                                        </p:tgtEl>
                                        <p:attrNameLst>
                                          <p:attrName>ppt_x</p:attrName>
                                          <p:attrName>ppt_y</p:attrName>
                                        </p:attrNameLst>
                                      </p:cBhvr>
                                    </p:animMotion>
                                    <p:animEffect transition="in" filter="fade">
                                      <p:cBhvr>
                                        <p:cTn id="12" dur="500"/>
                                        <p:tgtEl>
                                          <p:spTgt spid="2"/>
                                        </p:tgtEl>
                                      </p:cBhvr>
                                    </p:animEffect>
                                  </p:childTnLst>
                                </p:cTn>
                              </p:par>
                            </p:childTnLst>
                          </p:cTn>
                        </p:par>
                        <p:par>
                          <p:cTn id="13" fill="hold">
                            <p:stCondLst>
                              <p:cond delay="19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3"/>
                                        </p:tgtEl>
                                        <p:attrNameLst>
                                          <p:attrName>style.visibility</p:attrName>
                                        </p:attrNameLst>
                                      </p:cBhvr>
                                      <p:to>
                                        <p:strVal val="visible"/>
                                      </p:to>
                                    </p:set>
                                    <p:animEffect transition="in" filter="wipe(left)">
                                      <p:cBhvr>
                                        <p:cTn id="16" dur="50"/>
                                        <p:tgtEl>
                                          <p:spTgt spid="3"/>
                                        </p:tgtEl>
                                      </p:cBhvr>
                                    </p:animEffect>
                                  </p:childTnLst>
                                </p:cTn>
                              </p:par>
                              <p:par>
                                <p:cTn id="17" presetID="36" presetClass="emph" presetSubtype="0" fill="hold" grpId="1" nodeType="withEffect">
                                  <p:stCondLst>
                                    <p:cond delay="0"/>
                                  </p:stCondLst>
                                  <p:iterate type="lt">
                                    <p:tmPct val="30000"/>
                                  </p:iterate>
                                  <p:childTnLst>
                                    <p:animScale>
                                      <p:cBhvr>
                                        <p:cTn id="18" dur="25" autoRev="1" fill="hold">
                                          <p:stCondLst>
                                            <p:cond delay="0"/>
                                          </p:stCondLst>
                                        </p:cTn>
                                        <p:tgtEl>
                                          <p:spTgt spid="3"/>
                                        </p:tgtEl>
                                      </p:cBhvr>
                                      <p:to x="80000" y="100000"/>
                                    </p:animScale>
                                    <p:anim by="(#ppt_w*0.10)" calcmode="lin" valueType="num">
                                      <p:cBhvr>
                                        <p:cTn id="19" dur="25" autoRev="1" fill="hold">
                                          <p:stCondLst>
                                            <p:cond delay="0"/>
                                          </p:stCondLst>
                                        </p:cTn>
                                        <p:tgtEl>
                                          <p:spTgt spid="3"/>
                                        </p:tgtEl>
                                        <p:attrNameLst>
                                          <p:attrName>ppt_x</p:attrName>
                                        </p:attrNameLst>
                                      </p:cBhvr>
                                    </p:anim>
                                    <p:anim by="(-#ppt_w*0.10)" calcmode="lin" valueType="num">
                                      <p:cBhvr>
                                        <p:cTn id="20" dur="25" autoRev="1" fill="hold">
                                          <p:stCondLst>
                                            <p:cond delay="0"/>
                                          </p:stCondLst>
                                        </p:cTn>
                                        <p:tgtEl>
                                          <p:spTgt spid="3"/>
                                        </p:tgtEl>
                                        <p:attrNameLst>
                                          <p:attrName>ppt_y</p:attrName>
                                        </p:attrNameLst>
                                      </p:cBhvr>
                                    </p:anim>
                                    <p:animRot by="-480000">
                                      <p:cBhvr>
                                        <p:cTn id="21" dur="25" autoRev="1" fill="hold">
                                          <p:stCondLst>
                                            <p:cond delay="0"/>
                                          </p:stCondLst>
                                        </p:cTn>
                                        <p:tgtEl>
                                          <p:spTgt spid="3"/>
                                        </p:tgtEl>
                                        <p:attrNameLst>
                                          <p:attrName>r</p:attrName>
                                        </p:attrNameLst>
                                      </p:cBhvr>
                                    </p:animRot>
                                  </p:childTnLst>
                                </p:cTn>
                              </p:par>
                            </p:childTnLst>
                          </p:cTn>
                        </p:par>
                        <p:par>
                          <p:cTn id="22" fill="hold">
                            <p:stCondLst>
                              <p:cond delay="219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6" repeatCount="indefinite" fill="hold" display="0">
                  <p:stCondLst>
                    <p:cond delay="indefinite"/>
                  </p:stCondLst>
                  <p:endCondLst>
                    <p:cond evt="onStopAudio" delay="0">
                      <p:tgtEl>
                        <p:sldTgt/>
                      </p:tgtEl>
                    </p:cond>
                  </p:endCondLst>
                </p:cTn>
                <p:tgtEl>
                  <p:spTgt spid="6"/>
                </p:tgtEl>
              </p:cMediaNode>
            </p:audio>
          </p:childTnLst>
        </p:cTn>
      </p:par>
    </p:tnLst>
    <p:bldLst>
      <p:bldP spid="2" grpId="0"/>
      <p:bldP spid="3" grpId="0"/>
      <p:bldP spid="3" grpId="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0011" y="1851951"/>
            <a:ext cx="2976331" cy="401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CHAPTER TWO</a:t>
            </a:r>
          </a:p>
        </p:txBody>
      </p:sp>
      <p:sp>
        <p:nvSpPr>
          <p:cNvPr id="3" name="TextBox 4"/>
          <p:cNvSpPr txBox="1"/>
          <p:nvPr/>
        </p:nvSpPr>
        <p:spPr>
          <a:xfrm>
            <a:off x="4924738" y="2305066"/>
            <a:ext cx="2646878" cy="1077218"/>
          </a:xfrm>
          <a:prstGeom prst="rect">
            <a:avLst/>
          </a:prstGeom>
          <a:noFill/>
        </p:spPr>
        <p:txBody>
          <a:bodyPr wrap="none" rtlCol="0">
            <a:spAutoFit/>
          </a:bodyPr>
          <a:lstStyle/>
          <a:p>
            <a:pPr algn="ctr"/>
            <a:r>
              <a:rPr lang="zh-CN" altLang="en-US" sz="6400" b="1" dirty="0">
                <a:solidFill>
                  <a:schemeClr val="tx2"/>
                </a:solidFill>
              </a:rPr>
              <a:t>Title Bar</a:t>
            </a:r>
          </a:p>
        </p:txBody>
      </p:sp>
      <p:cxnSp>
        <p:nvCxnSpPr>
          <p:cNvPr id="4" name="直接连接符 3"/>
          <p:cNvCxnSpPr/>
          <p:nvPr/>
        </p:nvCxnSpPr>
        <p:spPr>
          <a:xfrm>
            <a:off x="1399638" y="3432414"/>
            <a:ext cx="96970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reeform 7"/>
          <p:cNvSpPr>
            <a:spLocks noEditPoints="1"/>
          </p:cNvSpPr>
          <p:nvPr/>
        </p:nvSpPr>
        <p:spPr bwMode="auto">
          <a:xfrm>
            <a:off x="1854654"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6" name="TextBox 10"/>
          <p:cNvSpPr txBox="1"/>
          <p:nvPr/>
        </p:nvSpPr>
        <p:spPr>
          <a:xfrm>
            <a:off x="2288222" y="3628436"/>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7" name="Freeform 7"/>
          <p:cNvSpPr>
            <a:spLocks noEditPoints="1"/>
          </p:cNvSpPr>
          <p:nvPr/>
        </p:nvSpPr>
        <p:spPr bwMode="auto">
          <a:xfrm>
            <a:off x="5157307"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8" name="TextBox 16"/>
          <p:cNvSpPr txBox="1"/>
          <p:nvPr/>
        </p:nvSpPr>
        <p:spPr>
          <a:xfrm>
            <a:off x="5499674" y="3632254"/>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9" name="Freeform 7"/>
          <p:cNvSpPr>
            <a:spLocks noEditPoints="1"/>
          </p:cNvSpPr>
          <p:nvPr/>
        </p:nvSpPr>
        <p:spPr bwMode="auto">
          <a:xfrm>
            <a:off x="8459959"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0" name="TextBox 22"/>
          <p:cNvSpPr txBox="1"/>
          <p:nvPr/>
        </p:nvSpPr>
        <p:spPr>
          <a:xfrm>
            <a:off x="8863916" y="3624435"/>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1" name="Freeform 7"/>
          <p:cNvSpPr>
            <a:spLocks noEditPoints="1"/>
          </p:cNvSpPr>
          <p:nvPr/>
        </p:nvSpPr>
        <p:spPr bwMode="auto">
          <a:xfrm>
            <a:off x="1854654" y="42731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2" name="TextBox 25"/>
          <p:cNvSpPr txBox="1"/>
          <p:nvPr/>
        </p:nvSpPr>
        <p:spPr>
          <a:xfrm>
            <a:off x="2237052" y="4238644"/>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3" name="Freeform 7"/>
          <p:cNvSpPr>
            <a:spLocks noEditPoints="1"/>
          </p:cNvSpPr>
          <p:nvPr/>
        </p:nvSpPr>
        <p:spPr bwMode="auto">
          <a:xfrm>
            <a:off x="5157307" y="4290377"/>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4" name="TextBox 31"/>
          <p:cNvSpPr txBox="1"/>
          <p:nvPr/>
        </p:nvSpPr>
        <p:spPr>
          <a:xfrm>
            <a:off x="5499674" y="4255888"/>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5" name="Freeform 7"/>
          <p:cNvSpPr>
            <a:spLocks noEditPoints="1"/>
          </p:cNvSpPr>
          <p:nvPr/>
        </p:nvSpPr>
        <p:spPr bwMode="auto">
          <a:xfrm>
            <a:off x="8459959" y="4257497"/>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6" name="TextBox 34"/>
          <p:cNvSpPr txBox="1"/>
          <p:nvPr/>
        </p:nvSpPr>
        <p:spPr>
          <a:xfrm>
            <a:off x="8871968" y="4223008"/>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Tree>
    <p:extLst>
      <p:ext uri="{BB962C8B-B14F-4D97-AF65-F5344CB8AC3E}">
        <p14:creationId xmlns:p14="http://schemas.microsoft.com/office/powerpoint/2010/main" val="329334387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600"/>
                            </p:stCondLst>
                            <p:childTnLst>
                              <p:par>
                                <p:cTn id="19" presetID="23" presetClass="entr" presetSubtype="3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6*min(max(#ppt_w*#ppt_h,.3),1)-7.4)/-.7*#ppt_w"/>
                                          </p:val>
                                        </p:tav>
                                        <p:tav tm="100000">
                                          <p:val>
                                            <p:strVal val="#ppt_w"/>
                                          </p:val>
                                        </p:tav>
                                      </p:tavLst>
                                    </p:anim>
                                    <p:anim calcmode="lin" valueType="num">
                                      <p:cBhvr>
                                        <p:cTn id="22" dur="500" fill="hold"/>
                                        <p:tgtEl>
                                          <p:spTgt spid="5"/>
                                        </p:tgtEl>
                                        <p:attrNameLst>
                                          <p:attrName>ppt_h</p:attrName>
                                        </p:attrNameLst>
                                      </p:cBhvr>
                                      <p:tavLst>
                                        <p:tav tm="0">
                                          <p:val>
                                            <p:strVal val="(6*min(max(#ppt_w*#ppt_h,.3),1)-7.4)/-.7*#ppt_h"/>
                                          </p:val>
                                        </p:tav>
                                        <p:tav tm="100000">
                                          <p:val>
                                            <p:strVal val="#ppt_h"/>
                                          </p:val>
                                        </p:tav>
                                      </p:tavLst>
                                    </p:anim>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strVal val="(6*min(max(#ppt_w*#ppt_h,.3),1)-7.4)/-.7*#ppt_w"/>
                                          </p:val>
                                        </p:tav>
                                        <p:tav tm="100000">
                                          <p:val>
                                            <p:strVal val="#ppt_w"/>
                                          </p:val>
                                        </p:tav>
                                      </p:tavLst>
                                    </p:anim>
                                    <p:anim calcmode="lin" valueType="num">
                                      <p:cBhvr>
                                        <p:cTn id="28" dur="500" fill="hold"/>
                                        <p:tgtEl>
                                          <p:spTgt spid="11"/>
                                        </p:tgtEl>
                                        <p:attrNameLst>
                                          <p:attrName>ppt_h</p:attrName>
                                        </p:attrNameLst>
                                      </p:cBhvr>
                                      <p:tavLst>
                                        <p:tav tm="0">
                                          <p:val>
                                            <p:strVal val="(6*min(max(#ppt_w*#ppt_h,.3),1)-7.4)/-.7*#ppt_h"/>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strVal val="(6*min(max(#ppt_w*#ppt_h,.3),1)-7.4)/-.7*#ppt_w"/>
                                          </p:val>
                                        </p:tav>
                                        <p:tav tm="100000">
                                          <p:val>
                                            <p:strVal val="#ppt_w"/>
                                          </p:val>
                                        </p:tav>
                                      </p:tavLst>
                                    </p:anim>
                                    <p:anim calcmode="lin" valueType="num">
                                      <p:cBhvr>
                                        <p:cTn id="34" dur="500" fill="hold"/>
                                        <p:tgtEl>
                                          <p:spTgt spid="7"/>
                                        </p:tgtEl>
                                        <p:attrNameLst>
                                          <p:attrName>ppt_h</p:attrName>
                                        </p:attrNameLst>
                                      </p:cBhvr>
                                      <p:tavLst>
                                        <p:tav tm="0">
                                          <p:val>
                                            <p:strVal val="(6*min(max(#ppt_w*#ppt_h,.3),1)-7.4)/-.7*#ppt_h"/>
                                          </p:val>
                                        </p:tav>
                                        <p:tav tm="100000">
                                          <p:val>
                                            <p:strVal val="#ppt_h"/>
                                          </p:val>
                                        </p:tav>
                                      </p:tavLst>
                                    </p:anim>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6*min(max(#ppt_w*#ppt_h,.3),1)-7.4)/-.7*#ppt_w"/>
                                          </p:val>
                                        </p:tav>
                                        <p:tav tm="100000">
                                          <p:val>
                                            <p:strVal val="#ppt_w"/>
                                          </p:val>
                                        </p:tav>
                                      </p:tavLst>
                                    </p:anim>
                                    <p:anim calcmode="lin" valueType="num">
                                      <p:cBhvr>
                                        <p:cTn id="40" dur="500" fill="hold"/>
                                        <p:tgtEl>
                                          <p:spTgt spid="13"/>
                                        </p:tgtEl>
                                        <p:attrNameLst>
                                          <p:attrName>ppt_h</p:attrName>
                                        </p:attrNameLst>
                                      </p:cBhvr>
                                      <p:tavLst>
                                        <p:tav tm="0">
                                          <p:val>
                                            <p:strVal val="(6*min(max(#ppt_w*#ppt_h,.3),1)-7.4)/-.7*#ppt_h"/>
                                          </p:val>
                                        </p:tav>
                                        <p:tav tm="100000">
                                          <p:val>
                                            <p:strVal val="#ppt_h"/>
                                          </p:val>
                                        </p:tav>
                                      </p:tavLst>
                                    </p:anim>
                                    <p:anim calcmode="lin" valueType="num">
                                      <p:cBhvr>
                                        <p:cTn id="41" dur="500" fill="hold"/>
                                        <p:tgtEl>
                                          <p:spTgt spid="13"/>
                                        </p:tgtEl>
                                        <p:attrNameLst>
                                          <p:attrName>ppt_x</p:attrName>
                                        </p:attrNameLst>
                                      </p:cBhvr>
                                      <p:tavLst>
                                        <p:tav tm="0">
                                          <p:val>
                                            <p:fltVal val="0.5"/>
                                          </p:val>
                                        </p:tav>
                                        <p:tav tm="100000">
                                          <p:val>
                                            <p:strVal val="#ppt_x"/>
                                          </p:val>
                                        </p:tav>
                                      </p:tavLst>
                                    </p:anim>
                                    <p:anim calcmode="lin" valueType="num">
                                      <p:cBhvr>
                                        <p:cTn id="42" dur="500" fill="hold"/>
                                        <p:tgtEl>
                                          <p:spTgt spid="13"/>
                                        </p:tgtEl>
                                        <p:attrNameLst>
                                          <p:attrName>ppt_y</p:attrName>
                                        </p:attrNameLst>
                                      </p:cBhvr>
                                      <p:tavLst>
                                        <p:tav tm="0">
                                          <p:val>
                                            <p:strVal val="1+(6*min(max(#ppt_w*#ppt_h,.3),1)-7.4)/-.7*#ppt_h/2"/>
                                          </p:val>
                                        </p:tav>
                                        <p:tav tm="100000">
                                          <p:val>
                                            <p:strVal val="#ppt_y"/>
                                          </p:val>
                                        </p:tav>
                                      </p:tavLst>
                                    </p:anim>
                                  </p:childTnLst>
                                </p:cTn>
                              </p:par>
                              <p:par>
                                <p:cTn id="43" presetID="23" presetClass="entr" presetSubtype="36"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strVal val="(6*min(max(#ppt_w*#ppt_h,.3),1)-7.4)/-.7*#ppt_w"/>
                                          </p:val>
                                        </p:tav>
                                        <p:tav tm="100000">
                                          <p:val>
                                            <p:strVal val="#ppt_w"/>
                                          </p:val>
                                        </p:tav>
                                      </p:tavLst>
                                    </p:anim>
                                    <p:anim calcmode="lin" valueType="num">
                                      <p:cBhvr>
                                        <p:cTn id="46" dur="500" fill="hold"/>
                                        <p:tgtEl>
                                          <p:spTgt spid="9"/>
                                        </p:tgtEl>
                                        <p:attrNameLst>
                                          <p:attrName>ppt_h</p:attrName>
                                        </p:attrNameLst>
                                      </p:cBhvr>
                                      <p:tavLst>
                                        <p:tav tm="0">
                                          <p:val>
                                            <p:strVal val="(6*min(max(#ppt_w*#ppt_h,.3),1)-7.4)/-.7*#ppt_h"/>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strVal val="1+(6*min(max(#ppt_w*#ppt_h,.3),1)-7.4)/-.7*#ppt_h/2"/>
                                          </p:val>
                                        </p:tav>
                                        <p:tav tm="100000">
                                          <p:val>
                                            <p:strVal val="#ppt_y"/>
                                          </p:val>
                                        </p:tav>
                                      </p:tavLst>
                                    </p:anim>
                                  </p:childTnLst>
                                </p:cTn>
                              </p:par>
                              <p:par>
                                <p:cTn id="49" presetID="23" presetClass="entr" presetSubtype="3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strVal val="(6*min(max(#ppt_w*#ppt_h,.3),1)-7.4)/-.7*#ppt_w"/>
                                          </p:val>
                                        </p:tav>
                                        <p:tav tm="100000">
                                          <p:val>
                                            <p:strVal val="#ppt_w"/>
                                          </p:val>
                                        </p:tav>
                                      </p:tavLst>
                                    </p:anim>
                                    <p:anim calcmode="lin" valueType="num">
                                      <p:cBhvr>
                                        <p:cTn id="52" dur="500" fill="hold"/>
                                        <p:tgtEl>
                                          <p:spTgt spid="15"/>
                                        </p:tgtEl>
                                        <p:attrNameLst>
                                          <p:attrName>ppt_h</p:attrName>
                                        </p:attrNameLst>
                                      </p:cBhvr>
                                      <p:tavLst>
                                        <p:tav tm="0">
                                          <p:val>
                                            <p:strVal val="(6*min(max(#ppt_w*#ppt_h,.3),1)-7.4)/-.7*#ppt_h"/>
                                          </p:val>
                                        </p:tav>
                                        <p:tav tm="100000">
                                          <p:val>
                                            <p:strVal val="#ppt_h"/>
                                          </p:val>
                                        </p:tav>
                                      </p:tavLst>
                                    </p:anim>
                                    <p:anim calcmode="lin" valueType="num">
                                      <p:cBhvr>
                                        <p:cTn id="53" dur="500" fill="hold"/>
                                        <p:tgtEl>
                                          <p:spTgt spid="15"/>
                                        </p:tgtEl>
                                        <p:attrNameLst>
                                          <p:attrName>ppt_x</p:attrName>
                                        </p:attrNameLst>
                                      </p:cBhvr>
                                      <p:tavLst>
                                        <p:tav tm="0">
                                          <p:val>
                                            <p:fltVal val="0.5"/>
                                          </p:val>
                                        </p:tav>
                                        <p:tav tm="100000">
                                          <p:val>
                                            <p:strVal val="#ppt_x"/>
                                          </p:val>
                                        </p:tav>
                                      </p:tavLst>
                                    </p:anim>
                                    <p:anim calcmode="lin" valueType="num">
                                      <p:cBhvr>
                                        <p:cTn id="54"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2100"/>
                            </p:stCondLst>
                            <p:childTnLst>
                              <p:par>
                                <p:cTn id="56" presetID="10"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1347217" y="2132856"/>
            <a:ext cx="1419148" cy="142131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a:p>
        </p:txBody>
      </p:sp>
      <p:sp>
        <p:nvSpPr>
          <p:cNvPr id="3" name="Oval 7"/>
          <p:cNvSpPr>
            <a:spLocks noChangeArrowheads="1"/>
          </p:cNvSpPr>
          <p:nvPr/>
        </p:nvSpPr>
        <p:spPr bwMode="auto">
          <a:xfrm>
            <a:off x="3695961" y="2487806"/>
            <a:ext cx="710332" cy="71040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4" name="Oval 8"/>
          <p:cNvSpPr>
            <a:spLocks noChangeArrowheads="1"/>
          </p:cNvSpPr>
          <p:nvPr/>
        </p:nvSpPr>
        <p:spPr bwMode="auto">
          <a:xfrm>
            <a:off x="5335885" y="2132856"/>
            <a:ext cx="1418643" cy="142131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a:p>
        </p:txBody>
      </p:sp>
      <p:sp>
        <p:nvSpPr>
          <p:cNvPr id="5" name="Oval 9"/>
          <p:cNvSpPr>
            <a:spLocks noChangeArrowheads="1"/>
          </p:cNvSpPr>
          <p:nvPr/>
        </p:nvSpPr>
        <p:spPr bwMode="auto">
          <a:xfrm>
            <a:off x="7685639" y="2487806"/>
            <a:ext cx="708816" cy="710405"/>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a:p>
        </p:txBody>
      </p:sp>
      <p:sp>
        <p:nvSpPr>
          <p:cNvPr id="6" name="Oval 10"/>
          <p:cNvSpPr>
            <a:spLocks noChangeArrowheads="1"/>
          </p:cNvSpPr>
          <p:nvPr/>
        </p:nvSpPr>
        <p:spPr bwMode="auto">
          <a:xfrm>
            <a:off x="9325568" y="2132856"/>
            <a:ext cx="1419148" cy="142131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 name="Oval 11"/>
          <p:cNvSpPr>
            <a:spLocks noChangeArrowheads="1"/>
          </p:cNvSpPr>
          <p:nvPr/>
        </p:nvSpPr>
        <p:spPr bwMode="auto">
          <a:xfrm>
            <a:off x="3162454" y="2773989"/>
            <a:ext cx="137419" cy="138542"/>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a:p>
        </p:txBody>
      </p:sp>
      <p:sp>
        <p:nvSpPr>
          <p:cNvPr id="8" name="Oval 12"/>
          <p:cNvSpPr>
            <a:spLocks noChangeArrowheads="1"/>
          </p:cNvSpPr>
          <p:nvPr/>
        </p:nvSpPr>
        <p:spPr bwMode="auto">
          <a:xfrm>
            <a:off x="4802380" y="2773989"/>
            <a:ext cx="136914" cy="138542"/>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9" name="Oval 13"/>
          <p:cNvSpPr>
            <a:spLocks noChangeArrowheads="1"/>
          </p:cNvSpPr>
          <p:nvPr/>
        </p:nvSpPr>
        <p:spPr bwMode="auto">
          <a:xfrm>
            <a:off x="7151124" y="2773989"/>
            <a:ext cx="138429" cy="138542"/>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0" name="Oval 14"/>
          <p:cNvSpPr>
            <a:spLocks noChangeArrowheads="1"/>
          </p:cNvSpPr>
          <p:nvPr/>
        </p:nvSpPr>
        <p:spPr bwMode="auto">
          <a:xfrm>
            <a:off x="8790546" y="2773989"/>
            <a:ext cx="138935" cy="138542"/>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1" name="Line 15"/>
          <p:cNvSpPr>
            <a:spLocks noChangeShapeType="1"/>
          </p:cNvSpPr>
          <p:nvPr/>
        </p:nvSpPr>
        <p:spPr bwMode="auto">
          <a:xfrm>
            <a:off x="2056031" y="3654287"/>
            <a:ext cx="0" cy="502087"/>
          </a:xfrm>
          <a:prstGeom prst="line">
            <a:avLst/>
          </a:prstGeom>
          <a:noFill/>
          <a:ln w="4"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840" tIns="45920" rIns="91840" bIns="45920" numCol="1" anchor="t" anchorCtr="0" compatLnSpc="1">
            <a:prstTxWarp prst="textNoShape">
              <a:avLst/>
            </a:prstTxWarp>
          </a:bodyPr>
          <a:lstStyle/>
          <a:p>
            <a:endParaRPr lang="zh-CN" altLang="en-US"/>
          </a:p>
        </p:txBody>
      </p:sp>
      <p:sp>
        <p:nvSpPr>
          <p:cNvPr id="12" name="Line 16"/>
          <p:cNvSpPr>
            <a:spLocks noChangeShapeType="1"/>
          </p:cNvSpPr>
          <p:nvPr/>
        </p:nvSpPr>
        <p:spPr bwMode="auto">
          <a:xfrm>
            <a:off x="4051630" y="3278102"/>
            <a:ext cx="0" cy="306915"/>
          </a:xfrm>
          <a:prstGeom prst="line">
            <a:avLst/>
          </a:prstGeom>
          <a:noFill/>
          <a:ln w="4"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840" tIns="45920" rIns="91840" bIns="45920" numCol="1" anchor="t" anchorCtr="0" compatLnSpc="1">
            <a:prstTxWarp prst="textNoShape">
              <a:avLst/>
            </a:prstTxWarp>
          </a:bodyPr>
          <a:lstStyle/>
          <a:p>
            <a:endParaRPr lang="zh-CN" altLang="en-US"/>
          </a:p>
        </p:txBody>
      </p:sp>
      <p:sp>
        <p:nvSpPr>
          <p:cNvPr id="13" name="Line 17"/>
          <p:cNvSpPr>
            <a:spLocks noChangeShapeType="1"/>
          </p:cNvSpPr>
          <p:nvPr/>
        </p:nvSpPr>
        <p:spPr bwMode="auto">
          <a:xfrm>
            <a:off x="6045711" y="3654287"/>
            <a:ext cx="0" cy="502087"/>
          </a:xfrm>
          <a:prstGeom prst="line">
            <a:avLst/>
          </a:prstGeom>
          <a:noFill/>
          <a:ln w="4"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840" tIns="45920" rIns="91840" bIns="45920" numCol="1" anchor="t" anchorCtr="0" compatLnSpc="1">
            <a:prstTxWarp prst="textNoShape">
              <a:avLst/>
            </a:prstTxWarp>
          </a:bodyPr>
          <a:lstStyle/>
          <a:p>
            <a:endParaRPr lang="zh-CN" altLang="en-US"/>
          </a:p>
        </p:txBody>
      </p:sp>
      <p:sp>
        <p:nvSpPr>
          <p:cNvPr id="14" name="Line 18"/>
          <p:cNvSpPr>
            <a:spLocks noChangeShapeType="1"/>
          </p:cNvSpPr>
          <p:nvPr/>
        </p:nvSpPr>
        <p:spPr bwMode="auto">
          <a:xfrm>
            <a:off x="8040300" y="3278102"/>
            <a:ext cx="0" cy="306915"/>
          </a:xfrm>
          <a:prstGeom prst="line">
            <a:avLst/>
          </a:prstGeom>
          <a:noFill/>
          <a:ln w="4"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840" tIns="45920" rIns="91840" bIns="45920" numCol="1" anchor="t" anchorCtr="0" compatLnSpc="1">
            <a:prstTxWarp prst="textNoShape">
              <a:avLst/>
            </a:prstTxWarp>
          </a:bodyPr>
          <a:lstStyle/>
          <a:p>
            <a:endParaRPr lang="zh-CN" altLang="en-US"/>
          </a:p>
        </p:txBody>
      </p:sp>
      <p:sp>
        <p:nvSpPr>
          <p:cNvPr id="15" name="Line 19"/>
          <p:cNvSpPr>
            <a:spLocks noChangeShapeType="1"/>
          </p:cNvSpPr>
          <p:nvPr/>
        </p:nvSpPr>
        <p:spPr bwMode="auto">
          <a:xfrm>
            <a:off x="10034382" y="3654287"/>
            <a:ext cx="0" cy="502087"/>
          </a:xfrm>
          <a:prstGeom prst="line">
            <a:avLst/>
          </a:prstGeom>
          <a:noFill/>
          <a:ln w="4"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840" tIns="45920" rIns="91840" bIns="45920" numCol="1" anchor="t" anchorCtr="0" compatLnSpc="1">
            <a:prstTxWarp prst="textNoShape">
              <a:avLst/>
            </a:prstTxWarp>
          </a:bodyPr>
          <a:lstStyle/>
          <a:p>
            <a:endParaRPr lang="zh-CN" altLang="en-US"/>
          </a:p>
        </p:txBody>
      </p:sp>
      <p:sp>
        <p:nvSpPr>
          <p:cNvPr id="16" name="Freeform 24"/>
          <p:cNvSpPr>
            <a:spLocks noEditPoints="1"/>
          </p:cNvSpPr>
          <p:nvPr/>
        </p:nvSpPr>
        <p:spPr bwMode="auto">
          <a:xfrm>
            <a:off x="3856124" y="2647850"/>
            <a:ext cx="390003" cy="390321"/>
          </a:xfrm>
          <a:custGeom>
            <a:avLst/>
            <a:gdLst>
              <a:gd name="T0" fmla="*/ 919 w 1838"/>
              <a:gd name="T1" fmla="*/ 0 h 1838"/>
              <a:gd name="T2" fmla="*/ 0 w 1838"/>
              <a:gd name="T3" fmla="*/ 919 h 1838"/>
              <a:gd name="T4" fmla="*/ 919 w 1838"/>
              <a:gd name="T5" fmla="*/ 1838 h 1838"/>
              <a:gd name="T6" fmla="*/ 1838 w 1838"/>
              <a:gd name="T7" fmla="*/ 919 h 1838"/>
              <a:gd name="T8" fmla="*/ 919 w 1838"/>
              <a:gd name="T9" fmla="*/ 0 h 1838"/>
              <a:gd name="T10" fmla="*/ 919 w 1838"/>
              <a:gd name="T11" fmla="*/ 1608 h 1838"/>
              <a:gd name="T12" fmla="*/ 919 w 1838"/>
              <a:gd name="T13" fmla="*/ 1608 h 1838"/>
              <a:gd name="T14" fmla="*/ 230 w 1838"/>
              <a:gd name="T15" fmla="*/ 919 h 1838"/>
              <a:gd name="T16" fmla="*/ 919 w 1838"/>
              <a:gd name="T17" fmla="*/ 230 h 1838"/>
              <a:gd name="T18" fmla="*/ 1608 w 1838"/>
              <a:gd name="T19" fmla="*/ 919 h 1838"/>
              <a:gd name="T20" fmla="*/ 919 w 1838"/>
              <a:gd name="T21" fmla="*/ 1608 h 1838"/>
              <a:gd name="T22" fmla="*/ 1493 w 1838"/>
              <a:gd name="T23" fmla="*/ 919 h 1838"/>
              <a:gd name="T24" fmla="*/ 1493 w 1838"/>
              <a:gd name="T25" fmla="*/ 919 h 1838"/>
              <a:gd name="T26" fmla="*/ 1378 w 1838"/>
              <a:gd name="T27" fmla="*/ 1034 h 1838"/>
              <a:gd name="T28" fmla="*/ 919 w 1838"/>
              <a:gd name="T29" fmla="*/ 1034 h 1838"/>
              <a:gd name="T30" fmla="*/ 804 w 1838"/>
              <a:gd name="T31" fmla="*/ 919 h 1838"/>
              <a:gd name="T32" fmla="*/ 804 w 1838"/>
              <a:gd name="T33" fmla="*/ 460 h 1838"/>
              <a:gd name="T34" fmla="*/ 919 w 1838"/>
              <a:gd name="T35" fmla="*/ 345 h 1838"/>
              <a:gd name="T36" fmla="*/ 1034 w 1838"/>
              <a:gd name="T37" fmla="*/ 460 h 1838"/>
              <a:gd name="T38" fmla="*/ 1034 w 1838"/>
              <a:gd name="T39" fmla="*/ 804 h 1838"/>
              <a:gd name="T40" fmla="*/ 1378 w 1838"/>
              <a:gd name="T41" fmla="*/ 804 h 1838"/>
              <a:gd name="T42" fmla="*/ 1493 w 1838"/>
              <a:gd name="T43" fmla="*/ 919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8" h="1838">
                <a:moveTo>
                  <a:pt x="919" y="0"/>
                </a:moveTo>
                <a:cubicBezTo>
                  <a:pt x="411" y="0"/>
                  <a:pt x="0" y="412"/>
                  <a:pt x="0" y="919"/>
                </a:cubicBezTo>
                <a:cubicBezTo>
                  <a:pt x="0" y="1427"/>
                  <a:pt x="411" y="1838"/>
                  <a:pt x="919" y="1838"/>
                </a:cubicBezTo>
                <a:cubicBezTo>
                  <a:pt x="1426" y="1838"/>
                  <a:pt x="1838" y="1427"/>
                  <a:pt x="1838" y="919"/>
                </a:cubicBezTo>
                <a:cubicBezTo>
                  <a:pt x="1838" y="412"/>
                  <a:pt x="1426" y="0"/>
                  <a:pt x="919" y="0"/>
                </a:cubicBezTo>
                <a:close/>
                <a:moveTo>
                  <a:pt x="919" y="1608"/>
                </a:moveTo>
                <a:cubicBezTo>
                  <a:pt x="919" y="1608"/>
                  <a:pt x="919" y="1608"/>
                  <a:pt x="919" y="1608"/>
                </a:cubicBezTo>
                <a:cubicBezTo>
                  <a:pt x="539" y="1608"/>
                  <a:pt x="230" y="1299"/>
                  <a:pt x="230" y="919"/>
                </a:cubicBezTo>
                <a:cubicBezTo>
                  <a:pt x="230" y="539"/>
                  <a:pt x="539" y="230"/>
                  <a:pt x="919" y="230"/>
                </a:cubicBezTo>
                <a:cubicBezTo>
                  <a:pt x="1299" y="230"/>
                  <a:pt x="1608" y="539"/>
                  <a:pt x="1608" y="919"/>
                </a:cubicBezTo>
                <a:cubicBezTo>
                  <a:pt x="1608" y="1299"/>
                  <a:pt x="1299" y="1608"/>
                  <a:pt x="919" y="1608"/>
                </a:cubicBezTo>
                <a:close/>
                <a:moveTo>
                  <a:pt x="1493" y="919"/>
                </a:moveTo>
                <a:cubicBezTo>
                  <a:pt x="1493" y="919"/>
                  <a:pt x="1493" y="919"/>
                  <a:pt x="1493" y="919"/>
                </a:cubicBezTo>
                <a:cubicBezTo>
                  <a:pt x="1493" y="983"/>
                  <a:pt x="1442" y="1034"/>
                  <a:pt x="1378" y="1034"/>
                </a:cubicBezTo>
                <a:cubicBezTo>
                  <a:pt x="919" y="1034"/>
                  <a:pt x="919" y="1034"/>
                  <a:pt x="919" y="1034"/>
                </a:cubicBezTo>
                <a:cubicBezTo>
                  <a:pt x="856" y="1034"/>
                  <a:pt x="804" y="983"/>
                  <a:pt x="804" y="919"/>
                </a:cubicBezTo>
                <a:cubicBezTo>
                  <a:pt x="804" y="460"/>
                  <a:pt x="804" y="460"/>
                  <a:pt x="804" y="460"/>
                </a:cubicBezTo>
                <a:cubicBezTo>
                  <a:pt x="804" y="396"/>
                  <a:pt x="856" y="345"/>
                  <a:pt x="919" y="345"/>
                </a:cubicBezTo>
                <a:cubicBezTo>
                  <a:pt x="982" y="345"/>
                  <a:pt x="1034" y="396"/>
                  <a:pt x="1034" y="460"/>
                </a:cubicBezTo>
                <a:cubicBezTo>
                  <a:pt x="1034" y="804"/>
                  <a:pt x="1034" y="804"/>
                  <a:pt x="1034" y="804"/>
                </a:cubicBezTo>
                <a:cubicBezTo>
                  <a:pt x="1378" y="804"/>
                  <a:pt x="1378" y="804"/>
                  <a:pt x="1378" y="804"/>
                </a:cubicBezTo>
                <a:cubicBezTo>
                  <a:pt x="1442" y="804"/>
                  <a:pt x="1493" y="856"/>
                  <a:pt x="1493" y="9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840" tIns="45920" rIns="91840" bIns="45920" numCol="1" anchor="t" anchorCtr="0" compatLnSpc="1">
            <a:prstTxWarp prst="textNoShape">
              <a:avLst/>
            </a:prstTxWarp>
          </a:bodyPr>
          <a:lstStyle/>
          <a:p>
            <a:endParaRPr lang="zh-CN" altLang="en-US"/>
          </a:p>
        </p:txBody>
      </p:sp>
      <p:sp>
        <p:nvSpPr>
          <p:cNvPr id="17" name="Freeform 25"/>
          <p:cNvSpPr>
            <a:spLocks/>
          </p:cNvSpPr>
          <p:nvPr/>
        </p:nvSpPr>
        <p:spPr bwMode="auto">
          <a:xfrm>
            <a:off x="1829120" y="2432616"/>
            <a:ext cx="455343" cy="821799"/>
          </a:xfrm>
          <a:custGeom>
            <a:avLst/>
            <a:gdLst>
              <a:gd name="T0" fmla="*/ 604 w 637"/>
              <a:gd name="T1" fmla="*/ 610 h 1149"/>
              <a:gd name="T2" fmla="*/ 604 w 637"/>
              <a:gd name="T3" fmla="*/ 610 h 1149"/>
              <a:gd name="T4" fmla="*/ 637 w 637"/>
              <a:gd name="T5" fmla="*/ 739 h 1149"/>
              <a:gd name="T6" fmla="*/ 569 w 637"/>
              <a:gd name="T7" fmla="*/ 929 h 1149"/>
              <a:gd name="T8" fmla="*/ 373 w 637"/>
              <a:gd name="T9" fmla="*/ 1019 h 1149"/>
              <a:gd name="T10" fmla="*/ 373 w 637"/>
              <a:gd name="T11" fmla="*/ 1149 h 1149"/>
              <a:gd name="T12" fmla="*/ 264 w 637"/>
              <a:gd name="T13" fmla="*/ 1149 h 1149"/>
              <a:gd name="T14" fmla="*/ 264 w 637"/>
              <a:gd name="T15" fmla="*/ 1019 h 1149"/>
              <a:gd name="T16" fmla="*/ 0 w 637"/>
              <a:gd name="T17" fmla="*/ 771 h 1149"/>
              <a:gd name="T18" fmla="*/ 168 w 637"/>
              <a:gd name="T19" fmla="*/ 728 h 1149"/>
              <a:gd name="T20" fmla="*/ 323 w 637"/>
              <a:gd name="T21" fmla="*/ 870 h 1149"/>
              <a:gd name="T22" fmla="*/ 413 w 637"/>
              <a:gd name="T23" fmla="*/ 839 h 1149"/>
              <a:gd name="T24" fmla="*/ 442 w 637"/>
              <a:gd name="T25" fmla="*/ 766 h 1149"/>
              <a:gd name="T26" fmla="*/ 413 w 637"/>
              <a:gd name="T27" fmla="*/ 698 h 1149"/>
              <a:gd name="T28" fmla="*/ 284 w 637"/>
              <a:gd name="T29" fmla="*/ 640 h 1149"/>
              <a:gd name="T30" fmla="*/ 144 w 637"/>
              <a:gd name="T31" fmla="*/ 578 h 1149"/>
              <a:gd name="T32" fmla="*/ 62 w 637"/>
              <a:gd name="T33" fmla="*/ 493 h 1149"/>
              <a:gd name="T34" fmla="*/ 31 w 637"/>
              <a:gd name="T35" fmla="*/ 366 h 1149"/>
              <a:gd name="T36" fmla="*/ 87 w 637"/>
              <a:gd name="T37" fmla="*/ 194 h 1149"/>
              <a:gd name="T38" fmla="*/ 264 w 637"/>
              <a:gd name="T39" fmla="*/ 101 h 1149"/>
              <a:gd name="T40" fmla="*/ 264 w 637"/>
              <a:gd name="T41" fmla="*/ 0 h 1149"/>
              <a:gd name="T42" fmla="*/ 373 w 637"/>
              <a:gd name="T43" fmla="*/ 0 h 1149"/>
              <a:gd name="T44" fmla="*/ 373 w 637"/>
              <a:gd name="T45" fmla="*/ 101 h 1149"/>
              <a:gd name="T46" fmla="*/ 609 w 637"/>
              <a:gd name="T47" fmla="*/ 307 h 1149"/>
              <a:gd name="T48" fmla="*/ 459 w 637"/>
              <a:gd name="T49" fmla="*/ 369 h 1149"/>
              <a:gd name="T50" fmla="*/ 323 w 637"/>
              <a:gd name="T51" fmla="*/ 242 h 1149"/>
              <a:gd name="T52" fmla="*/ 250 w 637"/>
              <a:gd name="T53" fmla="*/ 270 h 1149"/>
              <a:gd name="T54" fmla="*/ 222 w 637"/>
              <a:gd name="T55" fmla="*/ 339 h 1149"/>
              <a:gd name="T56" fmla="*/ 249 w 637"/>
              <a:gd name="T57" fmla="*/ 402 h 1149"/>
              <a:gd name="T58" fmla="*/ 364 w 637"/>
              <a:gd name="T59" fmla="*/ 456 h 1149"/>
              <a:gd name="T60" fmla="*/ 516 w 637"/>
              <a:gd name="T61" fmla="*/ 523 h 1149"/>
              <a:gd name="T62" fmla="*/ 604 w 637"/>
              <a:gd name="T63" fmla="*/ 61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7" h="1149">
                <a:moveTo>
                  <a:pt x="604" y="610"/>
                </a:moveTo>
                <a:cubicBezTo>
                  <a:pt x="604" y="610"/>
                  <a:pt x="604" y="610"/>
                  <a:pt x="604" y="610"/>
                </a:cubicBezTo>
                <a:cubicBezTo>
                  <a:pt x="626" y="647"/>
                  <a:pt x="637" y="690"/>
                  <a:pt x="637" y="739"/>
                </a:cubicBezTo>
                <a:cubicBezTo>
                  <a:pt x="637" y="815"/>
                  <a:pt x="614" y="879"/>
                  <a:pt x="569" y="929"/>
                </a:cubicBezTo>
                <a:cubicBezTo>
                  <a:pt x="523" y="980"/>
                  <a:pt x="458" y="1010"/>
                  <a:pt x="373" y="1019"/>
                </a:cubicBezTo>
                <a:cubicBezTo>
                  <a:pt x="373" y="1149"/>
                  <a:pt x="373" y="1149"/>
                  <a:pt x="373" y="1149"/>
                </a:cubicBezTo>
                <a:cubicBezTo>
                  <a:pt x="264" y="1149"/>
                  <a:pt x="264" y="1149"/>
                  <a:pt x="264" y="1149"/>
                </a:cubicBezTo>
                <a:cubicBezTo>
                  <a:pt x="264" y="1019"/>
                  <a:pt x="264" y="1019"/>
                  <a:pt x="264" y="1019"/>
                </a:cubicBezTo>
                <a:cubicBezTo>
                  <a:pt x="122" y="1005"/>
                  <a:pt x="34" y="922"/>
                  <a:pt x="0" y="771"/>
                </a:cubicBezTo>
                <a:cubicBezTo>
                  <a:pt x="168" y="728"/>
                  <a:pt x="168" y="728"/>
                  <a:pt x="168" y="728"/>
                </a:cubicBezTo>
                <a:cubicBezTo>
                  <a:pt x="184" y="822"/>
                  <a:pt x="235" y="870"/>
                  <a:pt x="323" y="870"/>
                </a:cubicBezTo>
                <a:cubicBezTo>
                  <a:pt x="364" y="870"/>
                  <a:pt x="394" y="860"/>
                  <a:pt x="413" y="839"/>
                </a:cubicBezTo>
                <a:cubicBezTo>
                  <a:pt x="432" y="819"/>
                  <a:pt x="442" y="795"/>
                  <a:pt x="442" y="766"/>
                </a:cubicBezTo>
                <a:cubicBezTo>
                  <a:pt x="442" y="736"/>
                  <a:pt x="432" y="714"/>
                  <a:pt x="413" y="698"/>
                </a:cubicBezTo>
                <a:cubicBezTo>
                  <a:pt x="394" y="683"/>
                  <a:pt x="351" y="664"/>
                  <a:pt x="284" y="640"/>
                </a:cubicBezTo>
                <a:cubicBezTo>
                  <a:pt x="225" y="619"/>
                  <a:pt x="178" y="599"/>
                  <a:pt x="144" y="578"/>
                </a:cubicBezTo>
                <a:cubicBezTo>
                  <a:pt x="111" y="558"/>
                  <a:pt x="83" y="530"/>
                  <a:pt x="62" y="493"/>
                </a:cubicBezTo>
                <a:cubicBezTo>
                  <a:pt x="41" y="457"/>
                  <a:pt x="31" y="414"/>
                  <a:pt x="31" y="366"/>
                </a:cubicBezTo>
                <a:cubicBezTo>
                  <a:pt x="31" y="302"/>
                  <a:pt x="50" y="245"/>
                  <a:pt x="87" y="194"/>
                </a:cubicBezTo>
                <a:cubicBezTo>
                  <a:pt x="125" y="143"/>
                  <a:pt x="184" y="112"/>
                  <a:pt x="264" y="101"/>
                </a:cubicBezTo>
                <a:cubicBezTo>
                  <a:pt x="264" y="0"/>
                  <a:pt x="264" y="0"/>
                  <a:pt x="264" y="0"/>
                </a:cubicBezTo>
                <a:cubicBezTo>
                  <a:pt x="373" y="0"/>
                  <a:pt x="373" y="0"/>
                  <a:pt x="373" y="0"/>
                </a:cubicBezTo>
                <a:cubicBezTo>
                  <a:pt x="373" y="101"/>
                  <a:pt x="373" y="101"/>
                  <a:pt x="373" y="101"/>
                </a:cubicBezTo>
                <a:cubicBezTo>
                  <a:pt x="494" y="115"/>
                  <a:pt x="573" y="184"/>
                  <a:pt x="609" y="307"/>
                </a:cubicBezTo>
                <a:cubicBezTo>
                  <a:pt x="459" y="369"/>
                  <a:pt x="459" y="369"/>
                  <a:pt x="459" y="369"/>
                </a:cubicBezTo>
                <a:cubicBezTo>
                  <a:pt x="430" y="284"/>
                  <a:pt x="385" y="242"/>
                  <a:pt x="323" y="242"/>
                </a:cubicBezTo>
                <a:cubicBezTo>
                  <a:pt x="293" y="242"/>
                  <a:pt x="268" y="252"/>
                  <a:pt x="250" y="270"/>
                </a:cubicBezTo>
                <a:cubicBezTo>
                  <a:pt x="231" y="289"/>
                  <a:pt x="222" y="312"/>
                  <a:pt x="222" y="339"/>
                </a:cubicBezTo>
                <a:cubicBezTo>
                  <a:pt x="222" y="366"/>
                  <a:pt x="231" y="387"/>
                  <a:pt x="249" y="402"/>
                </a:cubicBezTo>
                <a:cubicBezTo>
                  <a:pt x="267" y="416"/>
                  <a:pt x="305" y="435"/>
                  <a:pt x="364" y="456"/>
                </a:cubicBezTo>
                <a:cubicBezTo>
                  <a:pt x="428" y="480"/>
                  <a:pt x="479" y="502"/>
                  <a:pt x="516" y="523"/>
                </a:cubicBezTo>
                <a:cubicBezTo>
                  <a:pt x="552" y="544"/>
                  <a:pt x="582" y="573"/>
                  <a:pt x="604" y="6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840" tIns="45920" rIns="91840" bIns="45920" numCol="1" anchor="t" anchorCtr="0" compatLnSpc="1">
            <a:prstTxWarp prst="textNoShape">
              <a:avLst/>
            </a:prstTxWarp>
          </a:bodyPr>
          <a:lstStyle/>
          <a:p>
            <a:endParaRPr lang="zh-CN" altLang="en-US"/>
          </a:p>
        </p:txBody>
      </p:sp>
      <p:sp>
        <p:nvSpPr>
          <p:cNvPr id="18" name="Freeform 26"/>
          <p:cNvSpPr>
            <a:spLocks noEditPoints="1"/>
          </p:cNvSpPr>
          <p:nvPr/>
        </p:nvSpPr>
        <p:spPr bwMode="auto">
          <a:xfrm>
            <a:off x="5665133" y="2474486"/>
            <a:ext cx="760150" cy="738058"/>
          </a:xfrm>
          <a:custGeom>
            <a:avLst/>
            <a:gdLst>
              <a:gd name="T0" fmla="*/ 1687 w 1687"/>
              <a:gd name="T1" fmla="*/ 89 h 1637"/>
              <a:gd name="T2" fmla="*/ 1598 w 1687"/>
              <a:gd name="T3" fmla="*/ 0 h 1637"/>
              <a:gd name="T4" fmla="*/ 959 w 1687"/>
              <a:gd name="T5" fmla="*/ 0 h 1637"/>
              <a:gd name="T6" fmla="*/ 869 w 1687"/>
              <a:gd name="T7" fmla="*/ 89 h 1637"/>
              <a:gd name="T8" fmla="*/ 869 w 1687"/>
              <a:gd name="T9" fmla="*/ 755 h 1637"/>
              <a:gd name="T10" fmla="*/ 920 w 1687"/>
              <a:gd name="T11" fmla="*/ 755 h 1637"/>
              <a:gd name="T12" fmla="*/ 920 w 1687"/>
              <a:gd name="T13" fmla="*/ 190 h 1637"/>
              <a:gd name="T14" fmla="*/ 1636 w 1687"/>
              <a:gd name="T15" fmla="*/ 190 h 1637"/>
              <a:gd name="T16" fmla="*/ 1636 w 1687"/>
              <a:gd name="T17" fmla="*/ 1214 h 1637"/>
              <a:gd name="T18" fmla="*/ 1535 w 1687"/>
              <a:gd name="T19" fmla="*/ 1214 h 1637"/>
              <a:gd name="T20" fmla="*/ 1535 w 1687"/>
              <a:gd name="T21" fmla="*/ 1469 h 1637"/>
              <a:gd name="T22" fmla="*/ 1598 w 1687"/>
              <a:gd name="T23" fmla="*/ 1469 h 1637"/>
              <a:gd name="T24" fmla="*/ 1687 w 1687"/>
              <a:gd name="T25" fmla="*/ 1380 h 1637"/>
              <a:gd name="T26" fmla="*/ 1687 w 1687"/>
              <a:gd name="T27" fmla="*/ 89 h 1637"/>
              <a:gd name="T28" fmla="*/ 1687 w 1687"/>
              <a:gd name="T29" fmla="*/ 89 h 1637"/>
              <a:gd name="T30" fmla="*/ 1548 w 1687"/>
              <a:gd name="T31" fmla="*/ 108 h 1637"/>
              <a:gd name="T32" fmla="*/ 1548 w 1687"/>
              <a:gd name="T33" fmla="*/ 108 h 1637"/>
              <a:gd name="T34" fmla="*/ 1008 w 1687"/>
              <a:gd name="T35" fmla="*/ 108 h 1637"/>
              <a:gd name="T36" fmla="*/ 990 w 1687"/>
              <a:gd name="T37" fmla="*/ 89 h 1637"/>
              <a:gd name="T38" fmla="*/ 1008 w 1687"/>
              <a:gd name="T39" fmla="*/ 71 h 1637"/>
              <a:gd name="T40" fmla="*/ 1548 w 1687"/>
              <a:gd name="T41" fmla="*/ 71 h 1637"/>
              <a:gd name="T42" fmla="*/ 1567 w 1687"/>
              <a:gd name="T43" fmla="*/ 89 h 1637"/>
              <a:gd name="T44" fmla="*/ 1548 w 1687"/>
              <a:gd name="T45" fmla="*/ 108 h 1637"/>
              <a:gd name="T46" fmla="*/ 1470 w 1687"/>
              <a:gd name="T47" fmla="*/ 1548 h 1637"/>
              <a:gd name="T48" fmla="*/ 1381 w 1687"/>
              <a:gd name="T49" fmla="*/ 1637 h 1637"/>
              <a:gd name="T50" fmla="*/ 89 w 1687"/>
              <a:gd name="T51" fmla="*/ 1637 h 1637"/>
              <a:gd name="T52" fmla="*/ 0 w 1687"/>
              <a:gd name="T53" fmla="*/ 1548 h 1637"/>
              <a:gd name="T54" fmla="*/ 0 w 1687"/>
              <a:gd name="T55" fmla="*/ 908 h 1637"/>
              <a:gd name="T56" fmla="*/ 89 w 1687"/>
              <a:gd name="T57" fmla="*/ 819 h 1637"/>
              <a:gd name="T58" fmla="*/ 1381 w 1687"/>
              <a:gd name="T59" fmla="*/ 819 h 1637"/>
              <a:gd name="T60" fmla="*/ 1470 w 1687"/>
              <a:gd name="T61" fmla="*/ 908 h 1637"/>
              <a:gd name="T62" fmla="*/ 1470 w 1687"/>
              <a:gd name="T63" fmla="*/ 1548 h 1637"/>
              <a:gd name="T64" fmla="*/ 1399 w 1687"/>
              <a:gd name="T65" fmla="*/ 958 h 1637"/>
              <a:gd name="T66" fmla="*/ 1399 w 1687"/>
              <a:gd name="T67" fmla="*/ 958 h 1637"/>
              <a:gd name="T68" fmla="*/ 1399 w 1687"/>
              <a:gd name="T69" fmla="*/ 1498 h 1637"/>
              <a:gd name="T70" fmla="*/ 1380 w 1687"/>
              <a:gd name="T71" fmla="*/ 1517 h 1637"/>
              <a:gd name="T72" fmla="*/ 1362 w 1687"/>
              <a:gd name="T73" fmla="*/ 1498 h 1637"/>
              <a:gd name="T74" fmla="*/ 1362 w 1687"/>
              <a:gd name="T75" fmla="*/ 958 h 1637"/>
              <a:gd name="T76" fmla="*/ 1380 w 1687"/>
              <a:gd name="T77" fmla="*/ 939 h 1637"/>
              <a:gd name="T78" fmla="*/ 1399 w 1687"/>
              <a:gd name="T79" fmla="*/ 958 h 1637"/>
              <a:gd name="T80" fmla="*/ 65 w 1687"/>
              <a:gd name="T81" fmla="*/ 1228 h 1637"/>
              <a:gd name="T82" fmla="*/ 118 w 1687"/>
              <a:gd name="T83" fmla="*/ 1282 h 1637"/>
              <a:gd name="T84" fmla="*/ 172 w 1687"/>
              <a:gd name="T85" fmla="*/ 1228 h 1637"/>
              <a:gd name="T86" fmla="*/ 118 w 1687"/>
              <a:gd name="T87" fmla="*/ 1174 h 1637"/>
              <a:gd name="T88" fmla="*/ 65 w 1687"/>
              <a:gd name="T89" fmla="*/ 1228 h 1637"/>
              <a:gd name="T90" fmla="*/ 65 w 1687"/>
              <a:gd name="T91" fmla="*/ 1228 h 1637"/>
              <a:gd name="T92" fmla="*/ 255 w 1687"/>
              <a:gd name="T93" fmla="*/ 870 h 1637"/>
              <a:gd name="T94" fmla="*/ 255 w 1687"/>
              <a:gd name="T95" fmla="*/ 870 h 1637"/>
              <a:gd name="T96" fmla="*/ 1280 w 1687"/>
              <a:gd name="T97" fmla="*/ 870 h 1637"/>
              <a:gd name="T98" fmla="*/ 1280 w 1687"/>
              <a:gd name="T99" fmla="*/ 1586 h 1637"/>
              <a:gd name="T100" fmla="*/ 255 w 1687"/>
              <a:gd name="T101" fmla="*/ 1586 h 1637"/>
              <a:gd name="T102" fmla="*/ 255 w 1687"/>
              <a:gd name="T103" fmla="*/ 87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7" h="1637">
                <a:moveTo>
                  <a:pt x="1687" y="89"/>
                </a:moveTo>
                <a:cubicBezTo>
                  <a:pt x="1687" y="40"/>
                  <a:pt x="1647" y="0"/>
                  <a:pt x="1598" y="0"/>
                </a:cubicBezTo>
                <a:cubicBezTo>
                  <a:pt x="959" y="0"/>
                  <a:pt x="959" y="0"/>
                  <a:pt x="959" y="0"/>
                </a:cubicBezTo>
                <a:cubicBezTo>
                  <a:pt x="909" y="0"/>
                  <a:pt x="869" y="40"/>
                  <a:pt x="869" y="89"/>
                </a:cubicBezTo>
                <a:cubicBezTo>
                  <a:pt x="869" y="755"/>
                  <a:pt x="869" y="755"/>
                  <a:pt x="869" y="755"/>
                </a:cubicBezTo>
                <a:cubicBezTo>
                  <a:pt x="920" y="755"/>
                  <a:pt x="920" y="755"/>
                  <a:pt x="920" y="755"/>
                </a:cubicBezTo>
                <a:cubicBezTo>
                  <a:pt x="920" y="190"/>
                  <a:pt x="920" y="190"/>
                  <a:pt x="920" y="190"/>
                </a:cubicBezTo>
                <a:cubicBezTo>
                  <a:pt x="1636" y="190"/>
                  <a:pt x="1636" y="190"/>
                  <a:pt x="1636" y="190"/>
                </a:cubicBezTo>
                <a:cubicBezTo>
                  <a:pt x="1636" y="1214"/>
                  <a:pt x="1636" y="1214"/>
                  <a:pt x="1636" y="1214"/>
                </a:cubicBezTo>
                <a:cubicBezTo>
                  <a:pt x="1535" y="1214"/>
                  <a:pt x="1535" y="1214"/>
                  <a:pt x="1535" y="1214"/>
                </a:cubicBezTo>
                <a:cubicBezTo>
                  <a:pt x="1535" y="1469"/>
                  <a:pt x="1535" y="1469"/>
                  <a:pt x="1535" y="1469"/>
                </a:cubicBezTo>
                <a:cubicBezTo>
                  <a:pt x="1598" y="1469"/>
                  <a:pt x="1598" y="1469"/>
                  <a:pt x="1598" y="1469"/>
                </a:cubicBezTo>
                <a:cubicBezTo>
                  <a:pt x="1647" y="1469"/>
                  <a:pt x="1687" y="1430"/>
                  <a:pt x="1687" y="1380"/>
                </a:cubicBezTo>
                <a:cubicBezTo>
                  <a:pt x="1687" y="89"/>
                  <a:pt x="1687" y="89"/>
                  <a:pt x="1687" y="89"/>
                </a:cubicBezTo>
                <a:cubicBezTo>
                  <a:pt x="1687" y="89"/>
                  <a:pt x="1687" y="89"/>
                  <a:pt x="1687" y="89"/>
                </a:cubicBezTo>
                <a:close/>
                <a:moveTo>
                  <a:pt x="1548" y="108"/>
                </a:moveTo>
                <a:cubicBezTo>
                  <a:pt x="1548" y="108"/>
                  <a:pt x="1548" y="108"/>
                  <a:pt x="1548" y="108"/>
                </a:cubicBezTo>
                <a:cubicBezTo>
                  <a:pt x="1008" y="108"/>
                  <a:pt x="1008" y="108"/>
                  <a:pt x="1008" y="108"/>
                </a:cubicBezTo>
                <a:cubicBezTo>
                  <a:pt x="998" y="108"/>
                  <a:pt x="990" y="100"/>
                  <a:pt x="990" y="89"/>
                </a:cubicBezTo>
                <a:cubicBezTo>
                  <a:pt x="990" y="79"/>
                  <a:pt x="998" y="71"/>
                  <a:pt x="1008" y="71"/>
                </a:cubicBezTo>
                <a:cubicBezTo>
                  <a:pt x="1548" y="71"/>
                  <a:pt x="1548" y="71"/>
                  <a:pt x="1548" y="71"/>
                </a:cubicBezTo>
                <a:cubicBezTo>
                  <a:pt x="1558" y="71"/>
                  <a:pt x="1567" y="79"/>
                  <a:pt x="1567" y="89"/>
                </a:cubicBezTo>
                <a:cubicBezTo>
                  <a:pt x="1567" y="100"/>
                  <a:pt x="1558" y="108"/>
                  <a:pt x="1548" y="108"/>
                </a:cubicBezTo>
                <a:close/>
                <a:moveTo>
                  <a:pt x="1470" y="1548"/>
                </a:moveTo>
                <a:cubicBezTo>
                  <a:pt x="1470" y="1597"/>
                  <a:pt x="1430" y="1637"/>
                  <a:pt x="1381" y="1637"/>
                </a:cubicBezTo>
                <a:cubicBezTo>
                  <a:pt x="89" y="1637"/>
                  <a:pt x="89" y="1637"/>
                  <a:pt x="89" y="1637"/>
                </a:cubicBezTo>
                <a:cubicBezTo>
                  <a:pt x="40" y="1637"/>
                  <a:pt x="0" y="1597"/>
                  <a:pt x="0" y="1548"/>
                </a:cubicBezTo>
                <a:cubicBezTo>
                  <a:pt x="0" y="908"/>
                  <a:pt x="0" y="908"/>
                  <a:pt x="0" y="908"/>
                </a:cubicBezTo>
                <a:cubicBezTo>
                  <a:pt x="0" y="859"/>
                  <a:pt x="40" y="819"/>
                  <a:pt x="89" y="819"/>
                </a:cubicBezTo>
                <a:cubicBezTo>
                  <a:pt x="1381" y="819"/>
                  <a:pt x="1381" y="819"/>
                  <a:pt x="1381" y="819"/>
                </a:cubicBezTo>
                <a:cubicBezTo>
                  <a:pt x="1430" y="819"/>
                  <a:pt x="1470" y="859"/>
                  <a:pt x="1470" y="908"/>
                </a:cubicBezTo>
                <a:cubicBezTo>
                  <a:pt x="1470" y="1548"/>
                  <a:pt x="1470" y="1548"/>
                  <a:pt x="1470" y="1548"/>
                </a:cubicBezTo>
                <a:close/>
                <a:moveTo>
                  <a:pt x="1399" y="958"/>
                </a:moveTo>
                <a:cubicBezTo>
                  <a:pt x="1399" y="958"/>
                  <a:pt x="1399" y="958"/>
                  <a:pt x="1399" y="958"/>
                </a:cubicBezTo>
                <a:cubicBezTo>
                  <a:pt x="1399" y="1498"/>
                  <a:pt x="1399" y="1498"/>
                  <a:pt x="1399" y="1498"/>
                </a:cubicBezTo>
                <a:cubicBezTo>
                  <a:pt x="1399" y="1508"/>
                  <a:pt x="1391" y="1517"/>
                  <a:pt x="1380" y="1517"/>
                </a:cubicBezTo>
                <a:cubicBezTo>
                  <a:pt x="1370" y="1517"/>
                  <a:pt x="1362" y="1508"/>
                  <a:pt x="1362" y="1498"/>
                </a:cubicBezTo>
                <a:cubicBezTo>
                  <a:pt x="1362" y="958"/>
                  <a:pt x="1362" y="958"/>
                  <a:pt x="1362" y="958"/>
                </a:cubicBezTo>
                <a:cubicBezTo>
                  <a:pt x="1362" y="948"/>
                  <a:pt x="1370" y="939"/>
                  <a:pt x="1380" y="939"/>
                </a:cubicBezTo>
                <a:cubicBezTo>
                  <a:pt x="1391" y="939"/>
                  <a:pt x="1399" y="948"/>
                  <a:pt x="1399" y="958"/>
                </a:cubicBezTo>
                <a:close/>
                <a:moveTo>
                  <a:pt x="65" y="1228"/>
                </a:moveTo>
                <a:cubicBezTo>
                  <a:pt x="65" y="1258"/>
                  <a:pt x="88" y="1282"/>
                  <a:pt x="118" y="1282"/>
                </a:cubicBezTo>
                <a:cubicBezTo>
                  <a:pt x="148" y="1282"/>
                  <a:pt x="172" y="1258"/>
                  <a:pt x="172" y="1228"/>
                </a:cubicBezTo>
                <a:cubicBezTo>
                  <a:pt x="172" y="1198"/>
                  <a:pt x="148" y="1174"/>
                  <a:pt x="118" y="1174"/>
                </a:cubicBezTo>
                <a:cubicBezTo>
                  <a:pt x="88" y="1174"/>
                  <a:pt x="65" y="1198"/>
                  <a:pt x="65" y="1228"/>
                </a:cubicBezTo>
                <a:cubicBezTo>
                  <a:pt x="65" y="1228"/>
                  <a:pt x="65" y="1228"/>
                  <a:pt x="65" y="1228"/>
                </a:cubicBezTo>
                <a:close/>
                <a:moveTo>
                  <a:pt x="255" y="870"/>
                </a:moveTo>
                <a:cubicBezTo>
                  <a:pt x="255" y="870"/>
                  <a:pt x="255" y="870"/>
                  <a:pt x="255" y="870"/>
                </a:cubicBezTo>
                <a:cubicBezTo>
                  <a:pt x="1280" y="870"/>
                  <a:pt x="1280" y="870"/>
                  <a:pt x="1280" y="870"/>
                </a:cubicBezTo>
                <a:cubicBezTo>
                  <a:pt x="1280" y="1586"/>
                  <a:pt x="1280" y="1586"/>
                  <a:pt x="1280" y="1586"/>
                </a:cubicBezTo>
                <a:cubicBezTo>
                  <a:pt x="255" y="1586"/>
                  <a:pt x="255" y="1586"/>
                  <a:pt x="255" y="1586"/>
                </a:cubicBezTo>
                <a:lnTo>
                  <a:pt x="255" y="8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840" tIns="45920" rIns="91840" bIns="45920" numCol="1" anchor="t" anchorCtr="0" compatLnSpc="1">
            <a:prstTxWarp prst="textNoShape">
              <a:avLst/>
            </a:prstTxWarp>
          </a:bodyPr>
          <a:lstStyle/>
          <a:p>
            <a:endParaRPr lang="zh-CN" altLang="en-US"/>
          </a:p>
        </p:txBody>
      </p:sp>
      <p:sp>
        <p:nvSpPr>
          <p:cNvPr id="19" name="Freeform 27"/>
          <p:cNvSpPr>
            <a:spLocks noEditPoints="1"/>
          </p:cNvSpPr>
          <p:nvPr/>
        </p:nvSpPr>
        <p:spPr bwMode="auto">
          <a:xfrm>
            <a:off x="7850845" y="2653648"/>
            <a:ext cx="378411" cy="378720"/>
          </a:xfrm>
          <a:custGeom>
            <a:avLst/>
            <a:gdLst>
              <a:gd name="T0" fmla="*/ 1723 w 1838"/>
              <a:gd name="T1" fmla="*/ 0 h 1838"/>
              <a:gd name="T2" fmla="*/ 115 w 1838"/>
              <a:gd name="T3" fmla="*/ 0 h 1838"/>
              <a:gd name="T4" fmla="*/ 0 w 1838"/>
              <a:gd name="T5" fmla="*/ 115 h 1838"/>
              <a:gd name="T6" fmla="*/ 0 w 1838"/>
              <a:gd name="T7" fmla="*/ 1321 h 1838"/>
              <a:gd name="T8" fmla="*/ 115 w 1838"/>
              <a:gd name="T9" fmla="*/ 1436 h 1838"/>
              <a:gd name="T10" fmla="*/ 1723 w 1838"/>
              <a:gd name="T11" fmla="*/ 1436 h 1838"/>
              <a:gd name="T12" fmla="*/ 1838 w 1838"/>
              <a:gd name="T13" fmla="*/ 1321 h 1838"/>
              <a:gd name="T14" fmla="*/ 1838 w 1838"/>
              <a:gd name="T15" fmla="*/ 115 h 1838"/>
              <a:gd name="T16" fmla="*/ 1723 w 1838"/>
              <a:gd name="T17" fmla="*/ 0 h 1838"/>
              <a:gd name="T18" fmla="*/ 1723 w 1838"/>
              <a:gd name="T19" fmla="*/ 1034 h 1838"/>
              <a:gd name="T20" fmla="*/ 1723 w 1838"/>
              <a:gd name="T21" fmla="*/ 1034 h 1838"/>
              <a:gd name="T22" fmla="*/ 1608 w 1838"/>
              <a:gd name="T23" fmla="*/ 1149 h 1838"/>
              <a:gd name="T24" fmla="*/ 230 w 1838"/>
              <a:gd name="T25" fmla="*/ 1149 h 1838"/>
              <a:gd name="T26" fmla="*/ 115 w 1838"/>
              <a:gd name="T27" fmla="*/ 1034 h 1838"/>
              <a:gd name="T28" fmla="*/ 115 w 1838"/>
              <a:gd name="T29" fmla="*/ 230 h 1838"/>
              <a:gd name="T30" fmla="*/ 230 w 1838"/>
              <a:gd name="T31" fmla="*/ 115 h 1838"/>
              <a:gd name="T32" fmla="*/ 1608 w 1838"/>
              <a:gd name="T33" fmla="*/ 115 h 1838"/>
              <a:gd name="T34" fmla="*/ 1723 w 1838"/>
              <a:gd name="T35" fmla="*/ 230 h 1838"/>
              <a:gd name="T36" fmla="*/ 1723 w 1838"/>
              <a:gd name="T37" fmla="*/ 1034 h 1838"/>
              <a:gd name="T38" fmla="*/ 1034 w 1838"/>
              <a:gd name="T39" fmla="*/ 1493 h 1838"/>
              <a:gd name="T40" fmla="*/ 1034 w 1838"/>
              <a:gd name="T41" fmla="*/ 1493 h 1838"/>
              <a:gd name="T42" fmla="*/ 1091 w 1838"/>
              <a:gd name="T43" fmla="*/ 1551 h 1838"/>
              <a:gd name="T44" fmla="*/ 1091 w 1838"/>
              <a:gd name="T45" fmla="*/ 1608 h 1838"/>
              <a:gd name="T46" fmla="*/ 1137 w 1838"/>
              <a:gd name="T47" fmla="*/ 1700 h 1838"/>
              <a:gd name="T48" fmla="*/ 1275 w 1838"/>
              <a:gd name="T49" fmla="*/ 1804 h 1838"/>
              <a:gd name="T50" fmla="*/ 1264 w 1838"/>
              <a:gd name="T51" fmla="*/ 1838 h 1838"/>
              <a:gd name="T52" fmla="*/ 574 w 1838"/>
              <a:gd name="T53" fmla="*/ 1838 h 1838"/>
              <a:gd name="T54" fmla="*/ 563 w 1838"/>
              <a:gd name="T55" fmla="*/ 1804 h 1838"/>
              <a:gd name="T56" fmla="*/ 701 w 1838"/>
              <a:gd name="T57" fmla="*/ 1700 h 1838"/>
              <a:gd name="T58" fmla="*/ 747 w 1838"/>
              <a:gd name="T59" fmla="*/ 1608 h 1838"/>
              <a:gd name="T60" fmla="*/ 747 w 1838"/>
              <a:gd name="T61" fmla="*/ 1551 h 1838"/>
              <a:gd name="T62" fmla="*/ 804 w 1838"/>
              <a:gd name="T63" fmla="*/ 1493 h 1838"/>
              <a:gd name="T64" fmla="*/ 1034 w 1838"/>
              <a:gd name="T65" fmla="*/ 1493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8" h="1838">
                <a:moveTo>
                  <a:pt x="1723" y="0"/>
                </a:moveTo>
                <a:cubicBezTo>
                  <a:pt x="115" y="0"/>
                  <a:pt x="115" y="0"/>
                  <a:pt x="115" y="0"/>
                </a:cubicBezTo>
                <a:cubicBezTo>
                  <a:pt x="52" y="0"/>
                  <a:pt x="0" y="52"/>
                  <a:pt x="0" y="115"/>
                </a:cubicBezTo>
                <a:cubicBezTo>
                  <a:pt x="0" y="1321"/>
                  <a:pt x="0" y="1321"/>
                  <a:pt x="0" y="1321"/>
                </a:cubicBezTo>
                <a:cubicBezTo>
                  <a:pt x="0" y="1385"/>
                  <a:pt x="52" y="1436"/>
                  <a:pt x="115" y="1436"/>
                </a:cubicBezTo>
                <a:cubicBezTo>
                  <a:pt x="1723" y="1436"/>
                  <a:pt x="1723" y="1436"/>
                  <a:pt x="1723" y="1436"/>
                </a:cubicBezTo>
                <a:cubicBezTo>
                  <a:pt x="1786" y="1436"/>
                  <a:pt x="1838" y="1385"/>
                  <a:pt x="1838" y="1321"/>
                </a:cubicBezTo>
                <a:cubicBezTo>
                  <a:pt x="1838" y="115"/>
                  <a:pt x="1838" y="115"/>
                  <a:pt x="1838" y="115"/>
                </a:cubicBezTo>
                <a:cubicBezTo>
                  <a:pt x="1838" y="52"/>
                  <a:pt x="1786" y="0"/>
                  <a:pt x="1723" y="0"/>
                </a:cubicBezTo>
                <a:close/>
                <a:moveTo>
                  <a:pt x="1723" y="1034"/>
                </a:moveTo>
                <a:cubicBezTo>
                  <a:pt x="1723" y="1034"/>
                  <a:pt x="1723" y="1034"/>
                  <a:pt x="1723" y="1034"/>
                </a:cubicBezTo>
                <a:cubicBezTo>
                  <a:pt x="1723" y="1098"/>
                  <a:pt x="1671" y="1149"/>
                  <a:pt x="1608" y="1149"/>
                </a:cubicBezTo>
                <a:cubicBezTo>
                  <a:pt x="230" y="1149"/>
                  <a:pt x="230" y="1149"/>
                  <a:pt x="230" y="1149"/>
                </a:cubicBezTo>
                <a:cubicBezTo>
                  <a:pt x="166" y="1149"/>
                  <a:pt x="115" y="1098"/>
                  <a:pt x="115" y="1034"/>
                </a:cubicBezTo>
                <a:cubicBezTo>
                  <a:pt x="115" y="230"/>
                  <a:pt x="115" y="230"/>
                  <a:pt x="115" y="230"/>
                </a:cubicBezTo>
                <a:cubicBezTo>
                  <a:pt x="115" y="167"/>
                  <a:pt x="167" y="115"/>
                  <a:pt x="230" y="115"/>
                </a:cubicBezTo>
                <a:cubicBezTo>
                  <a:pt x="1608" y="115"/>
                  <a:pt x="1608" y="115"/>
                  <a:pt x="1608" y="115"/>
                </a:cubicBezTo>
                <a:cubicBezTo>
                  <a:pt x="1671" y="115"/>
                  <a:pt x="1723" y="167"/>
                  <a:pt x="1723" y="230"/>
                </a:cubicBezTo>
                <a:cubicBezTo>
                  <a:pt x="1723" y="1034"/>
                  <a:pt x="1723" y="1034"/>
                  <a:pt x="1723" y="1034"/>
                </a:cubicBezTo>
                <a:close/>
                <a:moveTo>
                  <a:pt x="1034" y="1493"/>
                </a:moveTo>
                <a:cubicBezTo>
                  <a:pt x="1034" y="1493"/>
                  <a:pt x="1034" y="1493"/>
                  <a:pt x="1034" y="1493"/>
                </a:cubicBezTo>
                <a:cubicBezTo>
                  <a:pt x="1065" y="1493"/>
                  <a:pt x="1091" y="1519"/>
                  <a:pt x="1091" y="1551"/>
                </a:cubicBezTo>
                <a:cubicBezTo>
                  <a:pt x="1091" y="1608"/>
                  <a:pt x="1091" y="1608"/>
                  <a:pt x="1091" y="1608"/>
                </a:cubicBezTo>
                <a:cubicBezTo>
                  <a:pt x="1091" y="1640"/>
                  <a:pt x="1112" y="1681"/>
                  <a:pt x="1137" y="1700"/>
                </a:cubicBezTo>
                <a:cubicBezTo>
                  <a:pt x="1275" y="1804"/>
                  <a:pt x="1275" y="1804"/>
                  <a:pt x="1275" y="1804"/>
                </a:cubicBezTo>
                <a:cubicBezTo>
                  <a:pt x="1300" y="1823"/>
                  <a:pt x="1295" y="1838"/>
                  <a:pt x="1264" y="1838"/>
                </a:cubicBezTo>
                <a:cubicBezTo>
                  <a:pt x="574" y="1838"/>
                  <a:pt x="574" y="1838"/>
                  <a:pt x="574" y="1838"/>
                </a:cubicBezTo>
                <a:cubicBezTo>
                  <a:pt x="543" y="1838"/>
                  <a:pt x="538" y="1823"/>
                  <a:pt x="563" y="1804"/>
                </a:cubicBezTo>
                <a:cubicBezTo>
                  <a:pt x="701" y="1700"/>
                  <a:pt x="701" y="1700"/>
                  <a:pt x="701" y="1700"/>
                </a:cubicBezTo>
                <a:cubicBezTo>
                  <a:pt x="726" y="1681"/>
                  <a:pt x="747" y="1640"/>
                  <a:pt x="747" y="1608"/>
                </a:cubicBezTo>
                <a:cubicBezTo>
                  <a:pt x="747" y="1551"/>
                  <a:pt x="747" y="1551"/>
                  <a:pt x="747" y="1551"/>
                </a:cubicBezTo>
                <a:cubicBezTo>
                  <a:pt x="747" y="1519"/>
                  <a:pt x="773" y="1493"/>
                  <a:pt x="804" y="1493"/>
                </a:cubicBezTo>
                <a:lnTo>
                  <a:pt x="1034" y="1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840" tIns="45920" rIns="91840" bIns="45920" numCol="1" anchor="t" anchorCtr="0" compatLnSpc="1">
            <a:prstTxWarp prst="textNoShape">
              <a:avLst/>
            </a:prstTxWarp>
          </a:bodyPr>
          <a:lstStyle/>
          <a:p>
            <a:endParaRPr lang="zh-CN" altLang="en-US"/>
          </a:p>
        </p:txBody>
      </p:sp>
      <p:sp>
        <p:nvSpPr>
          <p:cNvPr id="20" name="Freeform 28"/>
          <p:cNvSpPr>
            <a:spLocks noEditPoints="1"/>
          </p:cNvSpPr>
          <p:nvPr/>
        </p:nvSpPr>
        <p:spPr bwMode="auto">
          <a:xfrm>
            <a:off x="9770123" y="2418712"/>
            <a:ext cx="530032" cy="849602"/>
          </a:xfrm>
          <a:custGeom>
            <a:avLst/>
            <a:gdLst>
              <a:gd name="T0" fmla="*/ 804 w 1148"/>
              <a:gd name="T1" fmla="*/ 1493 h 1838"/>
              <a:gd name="T2" fmla="*/ 746 w 1148"/>
              <a:gd name="T3" fmla="*/ 1551 h 1838"/>
              <a:gd name="T4" fmla="*/ 402 w 1148"/>
              <a:gd name="T5" fmla="*/ 1551 h 1838"/>
              <a:gd name="T6" fmla="*/ 344 w 1148"/>
              <a:gd name="T7" fmla="*/ 1493 h 1838"/>
              <a:gd name="T8" fmla="*/ 402 w 1148"/>
              <a:gd name="T9" fmla="*/ 1436 h 1838"/>
              <a:gd name="T10" fmla="*/ 746 w 1148"/>
              <a:gd name="T11" fmla="*/ 1436 h 1838"/>
              <a:gd name="T12" fmla="*/ 804 w 1148"/>
              <a:gd name="T13" fmla="*/ 1493 h 1838"/>
              <a:gd name="T14" fmla="*/ 746 w 1148"/>
              <a:gd name="T15" fmla="*/ 1608 h 1838"/>
              <a:gd name="T16" fmla="*/ 746 w 1148"/>
              <a:gd name="T17" fmla="*/ 1608 h 1838"/>
              <a:gd name="T18" fmla="*/ 402 w 1148"/>
              <a:gd name="T19" fmla="*/ 1608 h 1838"/>
              <a:gd name="T20" fmla="*/ 344 w 1148"/>
              <a:gd name="T21" fmla="*/ 1666 h 1838"/>
              <a:gd name="T22" fmla="*/ 402 w 1148"/>
              <a:gd name="T23" fmla="*/ 1723 h 1838"/>
              <a:gd name="T24" fmla="*/ 516 w 1148"/>
              <a:gd name="T25" fmla="*/ 1838 h 1838"/>
              <a:gd name="T26" fmla="*/ 631 w 1148"/>
              <a:gd name="T27" fmla="*/ 1838 h 1838"/>
              <a:gd name="T28" fmla="*/ 746 w 1148"/>
              <a:gd name="T29" fmla="*/ 1723 h 1838"/>
              <a:gd name="T30" fmla="*/ 804 w 1148"/>
              <a:gd name="T31" fmla="*/ 1666 h 1838"/>
              <a:gd name="T32" fmla="*/ 746 w 1148"/>
              <a:gd name="T33" fmla="*/ 1608 h 1838"/>
              <a:gd name="T34" fmla="*/ 574 w 1148"/>
              <a:gd name="T35" fmla="*/ 115 h 1838"/>
              <a:gd name="T36" fmla="*/ 574 w 1148"/>
              <a:gd name="T37" fmla="*/ 115 h 1838"/>
              <a:gd name="T38" fmla="*/ 1033 w 1148"/>
              <a:gd name="T39" fmla="*/ 575 h 1838"/>
              <a:gd name="T40" fmla="*/ 803 w 1148"/>
              <a:gd name="T41" fmla="*/ 970 h 1838"/>
              <a:gd name="T42" fmla="*/ 746 w 1148"/>
              <a:gd name="T43" fmla="*/ 1003 h 1838"/>
              <a:gd name="T44" fmla="*/ 746 w 1148"/>
              <a:gd name="T45" fmla="*/ 1264 h 1838"/>
              <a:gd name="T46" fmla="*/ 402 w 1148"/>
              <a:gd name="T47" fmla="*/ 1264 h 1838"/>
              <a:gd name="T48" fmla="*/ 402 w 1148"/>
              <a:gd name="T49" fmla="*/ 1003 h 1838"/>
              <a:gd name="T50" fmla="*/ 345 w 1148"/>
              <a:gd name="T51" fmla="*/ 970 h 1838"/>
              <a:gd name="T52" fmla="*/ 115 w 1148"/>
              <a:gd name="T53" fmla="*/ 575 h 1838"/>
              <a:gd name="T54" fmla="*/ 574 w 1148"/>
              <a:gd name="T55" fmla="*/ 115 h 1838"/>
              <a:gd name="T56" fmla="*/ 574 w 1148"/>
              <a:gd name="T57" fmla="*/ 0 h 1838"/>
              <a:gd name="T58" fmla="*/ 574 w 1148"/>
              <a:gd name="T59" fmla="*/ 0 h 1838"/>
              <a:gd name="T60" fmla="*/ 0 w 1148"/>
              <a:gd name="T61" fmla="*/ 575 h 1838"/>
              <a:gd name="T62" fmla="*/ 287 w 1148"/>
              <a:gd name="T63" fmla="*/ 1069 h 1838"/>
              <a:gd name="T64" fmla="*/ 287 w 1148"/>
              <a:gd name="T65" fmla="*/ 1264 h 1838"/>
              <a:gd name="T66" fmla="*/ 402 w 1148"/>
              <a:gd name="T67" fmla="*/ 1379 h 1838"/>
              <a:gd name="T68" fmla="*/ 746 w 1148"/>
              <a:gd name="T69" fmla="*/ 1379 h 1838"/>
              <a:gd name="T70" fmla="*/ 861 w 1148"/>
              <a:gd name="T71" fmla="*/ 1264 h 1838"/>
              <a:gd name="T72" fmla="*/ 861 w 1148"/>
              <a:gd name="T73" fmla="*/ 1069 h 1838"/>
              <a:gd name="T74" fmla="*/ 1148 w 1148"/>
              <a:gd name="T75" fmla="*/ 575 h 1838"/>
              <a:gd name="T76" fmla="*/ 574 w 1148"/>
              <a:gd name="T77" fmla="*/ 0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8" h="1838">
                <a:moveTo>
                  <a:pt x="804" y="1493"/>
                </a:moveTo>
                <a:cubicBezTo>
                  <a:pt x="804" y="1525"/>
                  <a:pt x="778" y="1551"/>
                  <a:pt x="746" y="1551"/>
                </a:cubicBezTo>
                <a:cubicBezTo>
                  <a:pt x="402" y="1551"/>
                  <a:pt x="402" y="1551"/>
                  <a:pt x="402" y="1551"/>
                </a:cubicBezTo>
                <a:cubicBezTo>
                  <a:pt x="370" y="1551"/>
                  <a:pt x="344" y="1525"/>
                  <a:pt x="344" y="1493"/>
                </a:cubicBezTo>
                <a:cubicBezTo>
                  <a:pt x="344" y="1462"/>
                  <a:pt x="370" y="1436"/>
                  <a:pt x="402" y="1436"/>
                </a:cubicBezTo>
                <a:cubicBezTo>
                  <a:pt x="746" y="1436"/>
                  <a:pt x="746" y="1436"/>
                  <a:pt x="746" y="1436"/>
                </a:cubicBezTo>
                <a:cubicBezTo>
                  <a:pt x="778" y="1436"/>
                  <a:pt x="804" y="1462"/>
                  <a:pt x="804" y="1493"/>
                </a:cubicBezTo>
                <a:close/>
                <a:moveTo>
                  <a:pt x="746" y="1608"/>
                </a:moveTo>
                <a:cubicBezTo>
                  <a:pt x="746" y="1608"/>
                  <a:pt x="746" y="1608"/>
                  <a:pt x="746" y="1608"/>
                </a:cubicBezTo>
                <a:cubicBezTo>
                  <a:pt x="402" y="1608"/>
                  <a:pt x="402" y="1608"/>
                  <a:pt x="402" y="1608"/>
                </a:cubicBezTo>
                <a:cubicBezTo>
                  <a:pt x="370" y="1608"/>
                  <a:pt x="344" y="1634"/>
                  <a:pt x="344" y="1666"/>
                </a:cubicBezTo>
                <a:cubicBezTo>
                  <a:pt x="344" y="1697"/>
                  <a:pt x="370" y="1723"/>
                  <a:pt x="402" y="1723"/>
                </a:cubicBezTo>
                <a:cubicBezTo>
                  <a:pt x="402" y="1787"/>
                  <a:pt x="453" y="1838"/>
                  <a:pt x="516" y="1838"/>
                </a:cubicBezTo>
                <a:cubicBezTo>
                  <a:pt x="631" y="1838"/>
                  <a:pt x="631" y="1838"/>
                  <a:pt x="631" y="1838"/>
                </a:cubicBezTo>
                <a:cubicBezTo>
                  <a:pt x="695" y="1838"/>
                  <a:pt x="746" y="1787"/>
                  <a:pt x="746" y="1723"/>
                </a:cubicBezTo>
                <a:cubicBezTo>
                  <a:pt x="778" y="1723"/>
                  <a:pt x="804" y="1697"/>
                  <a:pt x="804" y="1666"/>
                </a:cubicBezTo>
                <a:cubicBezTo>
                  <a:pt x="804" y="1634"/>
                  <a:pt x="778" y="1608"/>
                  <a:pt x="746" y="1608"/>
                </a:cubicBezTo>
                <a:close/>
                <a:moveTo>
                  <a:pt x="574" y="115"/>
                </a:moveTo>
                <a:cubicBezTo>
                  <a:pt x="574" y="115"/>
                  <a:pt x="574" y="115"/>
                  <a:pt x="574" y="115"/>
                </a:cubicBezTo>
                <a:cubicBezTo>
                  <a:pt x="827" y="115"/>
                  <a:pt x="1033" y="321"/>
                  <a:pt x="1033" y="575"/>
                </a:cubicBezTo>
                <a:cubicBezTo>
                  <a:pt x="1033" y="738"/>
                  <a:pt x="947" y="886"/>
                  <a:pt x="803" y="970"/>
                </a:cubicBezTo>
                <a:cubicBezTo>
                  <a:pt x="746" y="1003"/>
                  <a:pt x="746" y="1003"/>
                  <a:pt x="746" y="1003"/>
                </a:cubicBezTo>
                <a:cubicBezTo>
                  <a:pt x="746" y="1264"/>
                  <a:pt x="746" y="1264"/>
                  <a:pt x="746" y="1264"/>
                </a:cubicBezTo>
                <a:cubicBezTo>
                  <a:pt x="402" y="1264"/>
                  <a:pt x="402" y="1264"/>
                  <a:pt x="402" y="1264"/>
                </a:cubicBezTo>
                <a:cubicBezTo>
                  <a:pt x="402" y="1003"/>
                  <a:pt x="402" y="1003"/>
                  <a:pt x="402" y="1003"/>
                </a:cubicBezTo>
                <a:cubicBezTo>
                  <a:pt x="345" y="970"/>
                  <a:pt x="345" y="970"/>
                  <a:pt x="345" y="970"/>
                </a:cubicBezTo>
                <a:cubicBezTo>
                  <a:pt x="200" y="886"/>
                  <a:pt x="115" y="738"/>
                  <a:pt x="115" y="575"/>
                </a:cubicBezTo>
                <a:cubicBezTo>
                  <a:pt x="115" y="321"/>
                  <a:pt x="321" y="115"/>
                  <a:pt x="574" y="115"/>
                </a:cubicBezTo>
                <a:close/>
                <a:moveTo>
                  <a:pt x="574" y="0"/>
                </a:moveTo>
                <a:cubicBezTo>
                  <a:pt x="574" y="0"/>
                  <a:pt x="574" y="0"/>
                  <a:pt x="574" y="0"/>
                </a:cubicBezTo>
                <a:cubicBezTo>
                  <a:pt x="257" y="0"/>
                  <a:pt x="0" y="258"/>
                  <a:pt x="0" y="575"/>
                </a:cubicBezTo>
                <a:cubicBezTo>
                  <a:pt x="0" y="787"/>
                  <a:pt x="116" y="970"/>
                  <a:pt x="287" y="1069"/>
                </a:cubicBezTo>
                <a:cubicBezTo>
                  <a:pt x="287" y="1264"/>
                  <a:pt x="287" y="1264"/>
                  <a:pt x="287" y="1264"/>
                </a:cubicBezTo>
                <a:cubicBezTo>
                  <a:pt x="287" y="1327"/>
                  <a:pt x="338" y="1379"/>
                  <a:pt x="402" y="1379"/>
                </a:cubicBezTo>
                <a:cubicBezTo>
                  <a:pt x="746" y="1379"/>
                  <a:pt x="746" y="1379"/>
                  <a:pt x="746" y="1379"/>
                </a:cubicBezTo>
                <a:cubicBezTo>
                  <a:pt x="810" y="1379"/>
                  <a:pt x="861" y="1327"/>
                  <a:pt x="861" y="1264"/>
                </a:cubicBezTo>
                <a:cubicBezTo>
                  <a:pt x="861" y="1069"/>
                  <a:pt x="861" y="1069"/>
                  <a:pt x="861" y="1069"/>
                </a:cubicBezTo>
                <a:cubicBezTo>
                  <a:pt x="1032" y="970"/>
                  <a:pt x="1148" y="787"/>
                  <a:pt x="1148" y="575"/>
                </a:cubicBezTo>
                <a:cubicBezTo>
                  <a:pt x="1148" y="258"/>
                  <a:pt x="891" y="0"/>
                  <a:pt x="57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840" tIns="45920" rIns="91840" bIns="45920" numCol="1" anchor="t" anchorCtr="0" compatLnSpc="1">
            <a:prstTxWarp prst="textNoShape">
              <a:avLst/>
            </a:prstTxWarp>
          </a:bodyPr>
          <a:lstStyle/>
          <a:p>
            <a:endParaRPr lang="zh-CN" altLang="en-US"/>
          </a:p>
        </p:txBody>
      </p:sp>
      <p:sp>
        <p:nvSpPr>
          <p:cNvPr id="21" name="矩形 20"/>
          <p:cNvSpPr/>
          <p:nvPr/>
        </p:nvSpPr>
        <p:spPr>
          <a:xfrm>
            <a:off x="1235110" y="4415276"/>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Add a title</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1304573" y="4783226"/>
            <a:ext cx="1504430" cy="554402"/>
          </a:xfrm>
          <a:prstGeom prst="rect">
            <a:avLst/>
          </a:prstGeom>
        </p:spPr>
        <p:txBody>
          <a:bodyPr wrap="square" lIns="91840" tIns="45920" rIns="91840" bIns="45920">
            <a:spAutoFit/>
          </a:bodyPr>
          <a:lstStyle/>
          <a:p>
            <a:pPr algn="ct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Click add text Click Add text Click Add text Click Add text Click add text Click add text</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23" name="矩形 22"/>
          <p:cNvSpPr/>
          <p:nvPr/>
        </p:nvSpPr>
        <p:spPr>
          <a:xfrm>
            <a:off x="3227478" y="3782564"/>
            <a:ext cx="1643359" cy="415902"/>
          </a:xfrm>
          <a:prstGeom prst="rect">
            <a:avLst/>
          </a:prstGeom>
        </p:spPr>
        <p:txBody>
          <a:bodyPr wrap="square" lIns="91840" tIns="45920" rIns="91840" bIns="45920" anchor="ctr" anchorCtr="0">
            <a:spAutoFit/>
          </a:bodyPr>
          <a:lstStyle/>
          <a:p>
            <a:pPr algn="ct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Add a title</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296941" y="4150516"/>
            <a:ext cx="1504430" cy="554402"/>
          </a:xfrm>
          <a:prstGeom prst="rect">
            <a:avLst/>
          </a:prstGeom>
        </p:spPr>
        <p:txBody>
          <a:bodyPr wrap="square" lIns="91840" tIns="45920" rIns="91840" bIns="45920">
            <a:spAutoFit/>
          </a:bodyPr>
          <a:lstStyle/>
          <a:p>
            <a:pPr algn="ct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Click add text Click Add text Click Add text Click Add text Click add text Click add text</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25" name="矩形 24"/>
          <p:cNvSpPr/>
          <p:nvPr/>
        </p:nvSpPr>
        <p:spPr>
          <a:xfrm>
            <a:off x="5224033" y="4415276"/>
            <a:ext cx="1643359" cy="415902"/>
          </a:xfrm>
          <a:prstGeom prst="rect">
            <a:avLst/>
          </a:prstGeom>
        </p:spPr>
        <p:txBody>
          <a:bodyPr wrap="square" lIns="91840" tIns="45920" rIns="91840" bIns="45920" anchor="ctr" anchorCtr="0">
            <a:spAutoFit/>
          </a:bodyPr>
          <a:lstStyle/>
          <a:p>
            <a:pPr algn="ct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Add a title</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5293495" y="4783226"/>
            <a:ext cx="1504430" cy="554402"/>
          </a:xfrm>
          <a:prstGeom prst="rect">
            <a:avLst/>
          </a:prstGeom>
        </p:spPr>
        <p:txBody>
          <a:bodyPr wrap="square" lIns="91840" tIns="45920" rIns="91840" bIns="45920">
            <a:spAutoFit/>
          </a:bodyPr>
          <a:lstStyle/>
          <a:p>
            <a:pPr algn="ct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Click add text Click Add text Click Add text Click Add text Click add text Click add text</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27" name="矩形 26"/>
          <p:cNvSpPr/>
          <p:nvPr/>
        </p:nvSpPr>
        <p:spPr>
          <a:xfrm>
            <a:off x="7216653" y="3782564"/>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Add a title</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7286116" y="4150516"/>
            <a:ext cx="1504430" cy="554402"/>
          </a:xfrm>
          <a:prstGeom prst="rect">
            <a:avLst/>
          </a:prstGeom>
        </p:spPr>
        <p:txBody>
          <a:bodyPr wrap="square" lIns="91840" tIns="45920" rIns="91840" bIns="45920">
            <a:spAutoFit/>
          </a:bodyPr>
          <a:lstStyle/>
          <a:p>
            <a:pPr algn="ct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Click add text Click Add text Click Add text Click Add text Click add text Click add text</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29" name="矩形 28"/>
          <p:cNvSpPr/>
          <p:nvPr/>
        </p:nvSpPr>
        <p:spPr>
          <a:xfrm>
            <a:off x="9252077" y="4415276"/>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Add a title</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9321539" y="4783226"/>
            <a:ext cx="1504430" cy="554402"/>
          </a:xfrm>
          <a:prstGeom prst="rect">
            <a:avLst/>
          </a:prstGeom>
        </p:spPr>
        <p:txBody>
          <a:bodyPr wrap="square" lIns="91840" tIns="45920" rIns="91840" bIns="45920">
            <a:spAutoFit/>
          </a:bodyPr>
          <a:lstStyle/>
          <a:p>
            <a:pPr algn="ct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Click add text Click Add text Click Add text Click Add text Click add text Click add text</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31" name="标题 30"/>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13704600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10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0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ppt_x</p:attrName>
                                        </p:attrNameLst>
                                      </p:cBhvr>
                                      <p:tavLst>
                                        <p:tav tm="0">
                                          <p:val>
                                            <p:fltVal val="0.5"/>
                                          </p:val>
                                        </p:tav>
                                        <p:tav tm="100000">
                                          <p:val>
                                            <p:strVal val="#ppt_x"/>
                                          </p:val>
                                        </p:tav>
                                      </p:tavLst>
                                    </p:anim>
                                    <p:anim calcmode="lin" valueType="num">
                                      <p:cBhvr>
                                        <p:cTn id="28" dur="500" fill="hold"/>
                                        <p:tgtEl>
                                          <p:spTgt spid="2"/>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 calcmode="lin" valueType="num">
                                      <p:cBhvr>
                                        <p:cTn id="33" dur="500" fill="hold"/>
                                        <p:tgtEl>
                                          <p:spTgt spid="6"/>
                                        </p:tgtEl>
                                        <p:attrNameLst>
                                          <p:attrName>ppt_x</p:attrName>
                                        </p:attrNameLst>
                                      </p:cBhvr>
                                      <p:tavLst>
                                        <p:tav tm="0">
                                          <p:val>
                                            <p:fltVal val="0.5"/>
                                          </p:val>
                                        </p:tav>
                                        <p:tav tm="100000">
                                          <p:val>
                                            <p:strVal val="#ppt_x"/>
                                          </p:val>
                                        </p:tav>
                                      </p:tavLst>
                                    </p:anim>
                                    <p:anim calcmode="lin" valueType="num">
                                      <p:cBhvr>
                                        <p:cTn id="34" dur="500" fill="hold"/>
                                        <p:tgtEl>
                                          <p:spTgt spid="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30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 calcmode="lin" valueType="num">
                                      <p:cBhvr>
                                        <p:cTn id="39" dur="500" fill="hold"/>
                                        <p:tgtEl>
                                          <p:spTgt spid="8"/>
                                        </p:tgtEl>
                                        <p:attrNameLst>
                                          <p:attrName>ppt_x</p:attrName>
                                        </p:attrNameLst>
                                      </p:cBhvr>
                                      <p:tavLst>
                                        <p:tav tm="0">
                                          <p:val>
                                            <p:fltVal val="0.5"/>
                                          </p:val>
                                        </p:tav>
                                        <p:tav tm="100000">
                                          <p:val>
                                            <p:strVal val="#ppt_x"/>
                                          </p:val>
                                        </p:tav>
                                      </p:tavLst>
                                    </p:anim>
                                    <p:anim calcmode="lin" valueType="num">
                                      <p:cBhvr>
                                        <p:cTn id="40" dur="500" fill="hold"/>
                                        <p:tgtEl>
                                          <p:spTgt spid="8"/>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30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40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 calcmode="lin" valueType="num">
                                      <p:cBhvr>
                                        <p:cTn id="51" dur="500" fill="hold"/>
                                        <p:tgtEl>
                                          <p:spTgt spid="7"/>
                                        </p:tgtEl>
                                        <p:attrNameLst>
                                          <p:attrName>ppt_x</p:attrName>
                                        </p:attrNameLst>
                                      </p:cBhvr>
                                      <p:tavLst>
                                        <p:tav tm="0">
                                          <p:val>
                                            <p:fltVal val="0.5"/>
                                          </p:val>
                                        </p:tav>
                                        <p:tav tm="100000">
                                          <p:val>
                                            <p:strVal val="#ppt_x"/>
                                          </p:val>
                                        </p:tav>
                                      </p:tavLst>
                                    </p:anim>
                                    <p:anim calcmode="lin" valueType="num">
                                      <p:cBhvr>
                                        <p:cTn id="52" dur="500" fill="hold"/>
                                        <p:tgtEl>
                                          <p:spTgt spid="7"/>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4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ppt_x</p:attrName>
                                        </p:attrNameLst>
                                      </p:cBhvr>
                                      <p:tavLst>
                                        <p:tav tm="0">
                                          <p:val>
                                            <p:fltVal val="0.5"/>
                                          </p:val>
                                        </p:tav>
                                        <p:tav tm="100000">
                                          <p:val>
                                            <p:strVal val="#ppt_x"/>
                                          </p:val>
                                        </p:tav>
                                      </p:tavLst>
                                    </p:anim>
                                    <p:anim calcmode="lin" valueType="num">
                                      <p:cBhvr>
                                        <p:cTn id="58" dur="500" fill="hold"/>
                                        <p:tgtEl>
                                          <p:spTgt spid="10"/>
                                        </p:tgtEl>
                                        <p:attrNameLst>
                                          <p:attrName>ppt_y</p:attrName>
                                        </p:attrNameLst>
                                      </p:cBhvr>
                                      <p:tavLst>
                                        <p:tav tm="0">
                                          <p:val>
                                            <p:fltVal val="0.5"/>
                                          </p:val>
                                        </p:tav>
                                        <p:tav tm="100000">
                                          <p:val>
                                            <p:strVal val="#ppt_y"/>
                                          </p:val>
                                        </p:tav>
                                      </p:tavLst>
                                    </p:anim>
                                  </p:childTnLst>
                                </p:cTn>
                              </p:par>
                            </p:childTnLst>
                          </p:cTn>
                        </p:par>
                        <p:par>
                          <p:cTn id="59" fill="hold">
                            <p:stCondLst>
                              <p:cond delay="900"/>
                            </p:stCondLst>
                            <p:childTnLst>
                              <p:par>
                                <p:cTn id="60" presetID="55"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strVal val="#ppt_w*0.70"/>
                                          </p:val>
                                        </p:tav>
                                        <p:tav tm="100000">
                                          <p:val>
                                            <p:strVal val="#ppt_w"/>
                                          </p:val>
                                        </p:tav>
                                      </p:tavLst>
                                    </p:anim>
                                    <p:anim calcmode="lin" valueType="num">
                                      <p:cBhvr>
                                        <p:cTn id="63" dur="500" fill="hold"/>
                                        <p:tgtEl>
                                          <p:spTgt spid="18"/>
                                        </p:tgtEl>
                                        <p:attrNameLst>
                                          <p:attrName>ppt_h</p:attrName>
                                        </p:attrNameLst>
                                      </p:cBhvr>
                                      <p:tavLst>
                                        <p:tav tm="0">
                                          <p:val>
                                            <p:strVal val="#ppt_h"/>
                                          </p:val>
                                        </p:tav>
                                        <p:tav tm="100000">
                                          <p:val>
                                            <p:strVal val="#ppt_h"/>
                                          </p:val>
                                        </p:tav>
                                      </p:tavLst>
                                    </p:anim>
                                    <p:animEffect transition="in" filter="fade">
                                      <p:cBhvr>
                                        <p:cTn id="64" dur="500"/>
                                        <p:tgtEl>
                                          <p:spTgt spid="18"/>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strVal val="#ppt_w*0.70"/>
                                          </p:val>
                                        </p:tav>
                                        <p:tav tm="100000">
                                          <p:val>
                                            <p:strVal val="#ppt_w"/>
                                          </p:val>
                                        </p:tav>
                                      </p:tavLst>
                                    </p:anim>
                                    <p:anim calcmode="lin" valueType="num">
                                      <p:cBhvr>
                                        <p:cTn id="68" dur="500" fill="hold"/>
                                        <p:tgtEl>
                                          <p:spTgt spid="16"/>
                                        </p:tgtEl>
                                        <p:attrNameLst>
                                          <p:attrName>ppt_h</p:attrName>
                                        </p:attrNameLst>
                                      </p:cBhvr>
                                      <p:tavLst>
                                        <p:tav tm="0">
                                          <p:val>
                                            <p:strVal val="#ppt_h"/>
                                          </p:val>
                                        </p:tav>
                                        <p:tav tm="100000">
                                          <p:val>
                                            <p:strVal val="#ppt_h"/>
                                          </p:val>
                                        </p:tav>
                                      </p:tavLst>
                                    </p:anim>
                                    <p:animEffect transition="in" filter="fade">
                                      <p:cBhvr>
                                        <p:cTn id="69" dur="500"/>
                                        <p:tgtEl>
                                          <p:spTgt spid="16"/>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strVal val="#ppt_w*0.70"/>
                                          </p:val>
                                        </p:tav>
                                        <p:tav tm="100000">
                                          <p:val>
                                            <p:strVal val="#ppt_w"/>
                                          </p:val>
                                        </p:tav>
                                      </p:tavLst>
                                    </p:anim>
                                    <p:anim calcmode="lin" valueType="num">
                                      <p:cBhvr>
                                        <p:cTn id="73" dur="500" fill="hold"/>
                                        <p:tgtEl>
                                          <p:spTgt spid="19"/>
                                        </p:tgtEl>
                                        <p:attrNameLst>
                                          <p:attrName>ppt_h</p:attrName>
                                        </p:attrNameLst>
                                      </p:cBhvr>
                                      <p:tavLst>
                                        <p:tav tm="0">
                                          <p:val>
                                            <p:strVal val="#ppt_h"/>
                                          </p:val>
                                        </p:tav>
                                        <p:tav tm="100000">
                                          <p:val>
                                            <p:strVal val="#ppt_h"/>
                                          </p:val>
                                        </p:tav>
                                      </p:tavLst>
                                    </p:anim>
                                    <p:animEffect transition="in" filter="fade">
                                      <p:cBhvr>
                                        <p:cTn id="74" dur="500"/>
                                        <p:tgtEl>
                                          <p:spTgt spid="19"/>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strVal val="#ppt_w*0.70"/>
                                          </p:val>
                                        </p:tav>
                                        <p:tav tm="100000">
                                          <p:val>
                                            <p:strVal val="#ppt_w"/>
                                          </p:val>
                                        </p:tav>
                                      </p:tavLst>
                                    </p:anim>
                                    <p:anim calcmode="lin" valueType="num">
                                      <p:cBhvr>
                                        <p:cTn id="78" dur="500" fill="hold"/>
                                        <p:tgtEl>
                                          <p:spTgt spid="17"/>
                                        </p:tgtEl>
                                        <p:attrNameLst>
                                          <p:attrName>ppt_h</p:attrName>
                                        </p:attrNameLst>
                                      </p:cBhvr>
                                      <p:tavLst>
                                        <p:tav tm="0">
                                          <p:val>
                                            <p:strVal val="#ppt_h"/>
                                          </p:val>
                                        </p:tav>
                                        <p:tav tm="100000">
                                          <p:val>
                                            <p:strVal val="#ppt_h"/>
                                          </p:val>
                                        </p:tav>
                                      </p:tavLst>
                                    </p:anim>
                                    <p:animEffect transition="in" filter="fade">
                                      <p:cBhvr>
                                        <p:cTn id="79" dur="500"/>
                                        <p:tgtEl>
                                          <p:spTgt spid="17"/>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strVal val="#ppt_w*0.70"/>
                                          </p:val>
                                        </p:tav>
                                        <p:tav tm="100000">
                                          <p:val>
                                            <p:strVal val="#ppt_w"/>
                                          </p:val>
                                        </p:tav>
                                      </p:tavLst>
                                    </p:anim>
                                    <p:anim calcmode="lin" valueType="num">
                                      <p:cBhvr>
                                        <p:cTn id="83" dur="500" fill="hold"/>
                                        <p:tgtEl>
                                          <p:spTgt spid="20"/>
                                        </p:tgtEl>
                                        <p:attrNameLst>
                                          <p:attrName>ppt_h</p:attrName>
                                        </p:attrNameLst>
                                      </p:cBhvr>
                                      <p:tavLst>
                                        <p:tav tm="0">
                                          <p:val>
                                            <p:strVal val="#ppt_h"/>
                                          </p:val>
                                        </p:tav>
                                        <p:tav tm="100000">
                                          <p:val>
                                            <p:strVal val="#ppt_h"/>
                                          </p:val>
                                        </p:tav>
                                      </p:tavLst>
                                    </p:anim>
                                    <p:animEffect transition="in" filter="fade">
                                      <p:cBhvr>
                                        <p:cTn id="84" dur="500"/>
                                        <p:tgtEl>
                                          <p:spTgt spid="20"/>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up)">
                                      <p:cBhvr>
                                        <p:cTn id="87" dur="500"/>
                                        <p:tgtEl>
                                          <p:spTgt spid="11"/>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wipe(up)">
                                      <p:cBhvr>
                                        <p:cTn id="90" dur="500"/>
                                        <p:tgtEl>
                                          <p:spTgt spid="12"/>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up)">
                                      <p:cBhvr>
                                        <p:cTn id="93" dur="500"/>
                                        <p:tgtEl>
                                          <p:spTgt spid="13"/>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ipe(up)">
                                      <p:cBhvr>
                                        <p:cTn id="96" dur="500"/>
                                        <p:tgtEl>
                                          <p:spTgt spid="14"/>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wipe(up)">
                                      <p:cBhvr>
                                        <p:cTn id="99" dur="500"/>
                                        <p:tgtEl>
                                          <p:spTgt spid="15"/>
                                        </p:tgtEl>
                                      </p:cBhvr>
                                    </p:animEffect>
                                  </p:childTnLst>
                                </p:cTn>
                              </p:par>
                            </p:childTnLst>
                          </p:cTn>
                        </p:par>
                        <p:par>
                          <p:cTn id="100" fill="hold">
                            <p:stCondLst>
                              <p:cond delay="1400"/>
                            </p:stCondLst>
                            <p:childTnLst>
                              <p:par>
                                <p:cTn id="101" presetID="10"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500"/>
                                        <p:tgtEl>
                                          <p:spTgt spid="2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childTnLst>
                          </p:cTn>
                        </p:par>
                        <p:par>
                          <p:cTn id="107" fill="hold">
                            <p:stCondLst>
                              <p:cond delay="1900"/>
                            </p:stCondLst>
                            <p:childTnLst>
                              <p:par>
                                <p:cTn id="108" presetID="10" presetClass="entr" presetSubtype="0"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500"/>
                                        <p:tgtEl>
                                          <p:spTgt spid="2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500"/>
                                        <p:tgtEl>
                                          <p:spTgt spid="24"/>
                                        </p:tgtEl>
                                      </p:cBhvr>
                                    </p:animEffect>
                                  </p:childTnLst>
                                </p:cTn>
                              </p:par>
                            </p:childTnLst>
                          </p:cTn>
                        </p:par>
                        <p:par>
                          <p:cTn id="114" fill="hold">
                            <p:stCondLst>
                              <p:cond delay="2400"/>
                            </p:stCondLst>
                            <p:childTnLst>
                              <p:par>
                                <p:cTn id="115" presetID="10" presetClass="entr" presetSubtype="0" fill="hold" grpId="0"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500"/>
                                        <p:tgtEl>
                                          <p:spTgt spid="2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childTnLst>
                          </p:cTn>
                        </p:par>
                        <p:par>
                          <p:cTn id="121" fill="hold">
                            <p:stCondLst>
                              <p:cond delay="2900"/>
                            </p:stCondLst>
                            <p:childTnLst>
                              <p:par>
                                <p:cTn id="122" presetID="10" presetClass="entr" presetSubtype="0" fill="hold" grpId="0" nodeType="after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500"/>
                                        <p:tgtEl>
                                          <p:spTgt spid="2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childTnLst>
                          </p:cTn>
                        </p:par>
                        <p:par>
                          <p:cTn id="128" fill="hold">
                            <p:stCondLst>
                              <p:cond delay="3400"/>
                            </p:stCondLst>
                            <p:childTnLst>
                              <p:par>
                                <p:cTn id="129" presetID="10"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500"/>
                                        <p:tgtEl>
                                          <p:spTgt spid="2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47"/>
          <p:cNvSpPr>
            <a:spLocks noChangeArrowheads="1"/>
          </p:cNvSpPr>
          <p:nvPr/>
        </p:nvSpPr>
        <p:spPr bwMode="auto">
          <a:xfrm>
            <a:off x="1115900" y="1334008"/>
            <a:ext cx="4500758"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itchFamily="34" charset="-122"/>
              </a:rPr>
              <a:t>Enter the comprehensive description description of the chart above here and the description description of the chart above here.</a:t>
            </a:r>
          </a:p>
        </p:txBody>
      </p:sp>
      <p:cxnSp>
        <p:nvCxnSpPr>
          <p:cNvPr id="55" name="Straight Connector 212"/>
          <p:cNvCxnSpPr>
            <a:endCxn id="59" idx="6"/>
          </p:cNvCxnSpPr>
          <p:nvPr/>
        </p:nvCxnSpPr>
        <p:spPr>
          <a:xfrm flipH="1">
            <a:off x="4364943" y="4077358"/>
            <a:ext cx="548047"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6" name="Freeform 130"/>
          <p:cNvSpPr>
            <a:spLocks noEditPoints="1"/>
          </p:cNvSpPr>
          <p:nvPr/>
        </p:nvSpPr>
        <p:spPr bwMode="auto">
          <a:xfrm>
            <a:off x="5046333" y="3067840"/>
            <a:ext cx="2096974"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63" name="Arc 214"/>
          <p:cNvSpPr/>
          <p:nvPr/>
        </p:nvSpPr>
        <p:spPr>
          <a:xfrm>
            <a:off x="4912983" y="2901778"/>
            <a:ext cx="2350854" cy="2351160"/>
          </a:xfrm>
          <a:prstGeom prst="arc">
            <a:avLst>
              <a:gd name="adj1" fmla="val 21578092"/>
              <a:gd name="adj2" fmla="val 16283076"/>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6">
              <a:latin typeface="微软雅黑" panose="020B0503020204020204" pitchFamily="34" charset="-122"/>
              <a:ea typeface="微软雅黑" panose="020B0503020204020204" pitchFamily="34" charset="-122"/>
            </a:endParaRPr>
          </a:p>
        </p:txBody>
      </p:sp>
      <p:cxnSp>
        <p:nvCxnSpPr>
          <p:cNvPr id="64" name="Straight Connector 219"/>
          <p:cNvCxnSpPr/>
          <p:nvPr/>
        </p:nvCxnSpPr>
        <p:spPr>
          <a:xfrm flipH="1">
            <a:off x="2091758" y="4077358"/>
            <a:ext cx="548044"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220"/>
          <p:cNvCxnSpPr/>
          <p:nvPr/>
        </p:nvCxnSpPr>
        <p:spPr>
          <a:xfrm flipH="1">
            <a:off x="7263838" y="4077358"/>
            <a:ext cx="548044"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224"/>
          <p:cNvCxnSpPr/>
          <p:nvPr/>
        </p:nvCxnSpPr>
        <p:spPr>
          <a:xfrm flipH="1">
            <a:off x="9536794" y="4077358"/>
            <a:ext cx="548044"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228"/>
          <p:cNvCxnSpPr/>
          <p:nvPr/>
        </p:nvCxnSpPr>
        <p:spPr>
          <a:xfrm flipH="1">
            <a:off x="6116815" y="2904237"/>
            <a:ext cx="900779"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nvGrpSpPr>
          <p:cNvPr id="74" name="Group 232"/>
          <p:cNvGrpSpPr/>
          <p:nvPr/>
        </p:nvGrpSpPr>
        <p:grpSpPr>
          <a:xfrm>
            <a:off x="7044814" y="2498565"/>
            <a:ext cx="823261" cy="823363"/>
            <a:chOff x="864537" y="1822859"/>
            <a:chExt cx="971309" cy="971307"/>
          </a:xfrm>
        </p:grpSpPr>
        <p:sp>
          <p:nvSpPr>
            <p:cNvPr id="75" name="Oval 233"/>
            <p:cNvSpPr/>
            <p:nvPr/>
          </p:nvSpPr>
          <p:spPr>
            <a:xfrm>
              <a:off x="932451" y="1890773"/>
              <a:ext cx="835480" cy="835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bg1"/>
                  </a:solidFill>
                  <a:latin typeface="微软雅黑" panose="020B0503020204020204" pitchFamily="34" charset="-122"/>
                  <a:ea typeface="微软雅黑" panose="020B0503020204020204" pitchFamily="34" charset="-122"/>
                </a:rPr>
                <a:t>02</a:t>
              </a:r>
            </a:p>
          </p:txBody>
        </p:sp>
        <p:sp>
          <p:nvSpPr>
            <p:cNvPr id="76" name="Oval 234"/>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C000"/>
                </a:solidFill>
                <a:latin typeface="微软雅黑" panose="020B0503020204020204" pitchFamily="34" charset="-122"/>
                <a:ea typeface="微软雅黑" panose="020B0503020204020204" pitchFamily="34" charset="-122"/>
              </a:endParaRPr>
            </a:p>
          </p:txBody>
        </p:sp>
      </p:grpSp>
      <p:cxnSp>
        <p:nvCxnSpPr>
          <p:cNvPr id="77" name="Straight Connector 238"/>
          <p:cNvCxnSpPr/>
          <p:nvPr/>
        </p:nvCxnSpPr>
        <p:spPr>
          <a:xfrm>
            <a:off x="2338689" y="4099777"/>
            <a:ext cx="0" cy="881515"/>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78" name="Group 240"/>
          <p:cNvGrpSpPr/>
          <p:nvPr/>
        </p:nvGrpSpPr>
        <p:grpSpPr>
          <a:xfrm>
            <a:off x="1927059" y="5006797"/>
            <a:ext cx="823261" cy="823363"/>
            <a:chOff x="864537" y="1822859"/>
            <a:chExt cx="971309" cy="971307"/>
          </a:xfrm>
        </p:grpSpPr>
        <p:sp>
          <p:nvSpPr>
            <p:cNvPr id="79" name="Oval 241"/>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bg1"/>
                  </a:solidFill>
                  <a:latin typeface="微软雅黑" panose="020B0503020204020204" pitchFamily="34" charset="-122"/>
                  <a:ea typeface="微软雅黑" panose="020B0503020204020204" pitchFamily="34" charset="-122"/>
                </a:rPr>
                <a:t>01</a:t>
              </a:r>
            </a:p>
          </p:txBody>
        </p:sp>
        <p:sp>
          <p:nvSpPr>
            <p:cNvPr id="80" name="Oval 242"/>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C000"/>
                </a:solidFill>
                <a:latin typeface="微软雅黑" panose="020B0503020204020204" pitchFamily="34" charset="-122"/>
                <a:ea typeface="微软雅黑" panose="020B0503020204020204" pitchFamily="34" charset="-122"/>
              </a:endParaRPr>
            </a:p>
          </p:txBody>
        </p:sp>
      </p:grpSp>
      <p:cxnSp>
        <p:nvCxnSpPr>
          <p:cNvPr id="81" name="Straight Connector 248"/>
          <p:cNvCxnSpPr/>
          <p:nvPr/>
        </p:nvCxnSpPr>
        <p:spPr>
          <a:xfrm>
            <a:off x="9804381" y="4099777"/>
            <a:ext cx="0" cy="881515"/>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82" name="Group 249"/>
          <p:cNvGrpSpPr/>
          <p:nvPr/>
        </p:nvGrpSpPr>
        <p:grpSpPr>
          <a:xfrm>
            <a:off x="9392751" y="5006797"/>
            <a:ext cx="823261" cy="823363"/>
            <a:chOff x="864537" y="1822859"/>
            <a:chExt cx="971309" cy="971307"/>
          </a:xfrm>
        </p:grpSpPr>
        <p:sp>
          <p:nvSpPr>
            <p:cNvPr id="83" name="Oval 250"/>
            <p:cNvSpPr/>
            <p:nvPr/>
          </p:nvSpPr>
          <p:spPr>
            <a:xfrm>
              <a:off x="932452"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bg1"/>
                  </a:solidFill>
                  <a:latin typeface="微软雅黑" panose="020B0503020204020204" pitchFamily="34" charset="-122"/>
                  <a:ea typeface="微软雅黑" panose="020B0503020204020204" pitchFamily="34" charset="-122"/>
                </a:rPr>
                <a:t>03</a:t>
              </a:r>
            </a:p>
          </p:txBody>
        </p:sp>
        <p:sp>
          <p:nvSpPr>
            <p:cNvPr id="84" name="Oval 251"/>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C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7811882" y="3214790"/>
            <a:ext cx="1724911" cy="1725136"/>
            <a:chOff x="7812104" y="3185821"/>
            <a:chExt cx="1725136" cy="1725136"/>
          </a:xfrm>
        </p:grpSpPr>
        <p:grpSp>
          <p:nvGrpSpPr>
            <p:cNvPr id="66" name="Group 221"/>
            <p:cNvGrpSpPr/>
            <p:nvPr/>
          </p:nvGrpSpPr>
          <p:grpSpPr>
            <a:xfrm>
              <a:off x="7812104" y="3185821"/>
              <a:ext cx="1725136" cy="1725136"/>
              <a:chOff x="2183615" y="1663567"/>
              <a:chExt cx="1293852" cy="1293852"/>
            </a:xfrm>
          </p:grpSpPr>
          <p:sp>
            <p:nvSpPr>
              <p:cNvPr id="67" name="Oval 222"/>
              <p:cNvSpPr/>
              <p:nvPr/>
            </p:nvSpPr>
            <p:spPr>
              <a:xfrm>
                <a:off x="2283175" y="1763127"/>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微软雅黑" panose="020B0503020204020204" pitchFamily="34" charset="-122"/>
                  <a:ea typeface="微软雅黑" panose="020B0503020204020204" pitchFamily="34" charset="-122"/>
                </a:endParaRPr>
              </a:p>
            </p:txBody>
          </p:sp>
          <p:sp>
            <p:nvSpPr>
              <p:cNvPr id="68"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latin typeface="微软雅黑" panose="020B0503020204020204" pitchFamily="34" charset="-122"/>
                  <a:ea typeface="微软雅黑" panose="020B0503020204020204" pitchFamily="34" charset="-122"/>
                </a:endParaRPr>
              </a:p>
            </p:txBody>
          </p:sp>
        </p:grpSp>
        <p:grpSp>
          <p:nvGrpSpPr>
            <p:cNvPr id="85" name="Group 9"/>
            <p:cNvGrpSpPr>
              <a:grpSpLocks noChangeAspect="1"/>
            </p:cNvGrpSpPr>
            <p:nvPr/>
          </p:nvGrpSpPr>
          <p:grpSpPr>
            <a:xfrm>
              <a:off x="8242990" y="3702679"/>
              <a:ext cx="863364" cy="691421"/>
              <a:chOff x="4572000" y="3414713"/>
              <a:chExt cx="374651" cy="277813"/>
            </a:xfrm>
            <a:solidFill>
              <a:schemeClr val="bg1"/>
            </a:solidFill>
          </p:grpSpPr>
          <p:sp>
            <p:nvSpPr>
              <p:cNvPr id="86"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87"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26" name="组合 25"/>
          <p:cNvGrpSpPr/>
          <p:nvPr/>
        </p:nvGrpSpPr>
        <p:grpSpPr>
          <a:xfrm>
            <a:off x="796849" y="3429821"/>
            <a:ext cx="1294910" cy="1295076"/>
            <a:chOff x="796158" y="3400852"/>
            <a:chExt cx="1295079" cy="1295076"/>
          </a:xfrm>
        </p:grpSpPr>
        <p:grpSp>
          <p:nvGrpSpPr>
            <p:cNvPr id="60" name="Group 211"/>
            <p:cNvGrpSpPr/>
            <p:nvPr/>
          </p:nvGrpSpPr>
          <p:grpSpPr>
            <a:xfrm>
              <a:off x="796158" y="3400852"/>
              <a:ext cx="1295079" cy="1295076"/>
              <a:chOff x="864537" y="1822859"/>
              <a:chExt cx="971309" cy="971307"/>
            </a:xfrm>
          </p:grpSpPr>
          <p:sp>
            <p:nvSpPr>
              <p:cNvPr id="61" name="Oval 189"/>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微软雅黑" panose="020B0503020204020204" pitchFamily="34" charset="-122"/>
                  <a:ea typeface="微软雅黑" panose="020B0503020204020204" pitchFamily="34" charset="-122"/>
                </a:endParaRPr>
              </a:p>
            </p:txBody>
          </p:sp>
          <p:sp>
            <p:nvSpPr>
              <p:cNvPr id="62"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微软雅黑" panose="020B0503020204020204" pitchFamily="34" charset="-122"/>
                  <a:ea typeface="微软雅黑" panose="020B0503020204020204" pitchFamily="34" charset="-122"/>
                </a:endParaRPr>
              </a:p>
            </p:txBody>
          </p:sp>
        </p:grpSp>
        <p:grpSp>
          <p:nvGrpSpPr>
            <p:cNvPr id="88" name="Group 12"/>
            <p:cNvGrpSpPr/>
            <p:nvPr/>
          </p:nvGrpSpPr>
          <p:grpSpPr>
            <a:xfrm>
              <a:off x="1136503" y="3747067"/>
              <a:ext cx="614388" cy="602647"/>
              <a:chOff x="2905125" y="4002088"/>
              <a:chExt cx="249238" cy="244475"/>
            </a:xfrm>
            <a:solidFill>
              <a:schemeClr val="bg1"/>
            </a:solidFill>
          </p:grpSpPr>
          <p:sp>
            <p:nvSpPr>
              <p:cNvPr id="89"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90"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12" name="组合 11"/>
          <p:cNvGrpSpPr/>
          <p:nvPr/>
        </p:nvGrpSpPr>
        <p:grpSpPr>
          <a:xfrm>
            <a:off x="2640032" y="3214790"/>
            <a:ext cx="1724911" cy="1725136"/>
            <a:chOff x="2639580" y="3185821"/>
            <a:chExt cx="1725136" cy="1725136"/>
          </a:xfrm>
        </p:grpSpPr>
        <p:grpSp>
          <p:nvGrpSpPr>
            <p:cNvPr id="57" name="Group 210"/>
            <p:cNvGrpSpPr/>
            <p:nvPr/>
          </p:nvGrpSpPr>
          <p:grpSpPr>
            <a:xfrm>
              <a:off x="2639580" y="3185821"/>
              <a:ext cx="1725136" cy="1725136"/>
              <a:chOff x="2183615" y="1663567"/>
              <a:chExt cx="1293852" cy="1293852"/>
            </a:xfrm>
          </p:grpSpPr>
          <p:sp>
            <p:nvSpPr>
              <p:cNvPr id="58" name="Oval 195"/>
              <p:cNvSpPr/>
              <p:nvPr/>
            </p:nvSpPr>
            <p:spPr>
              <a:xfrm>
                <a:off x="2283175" y="1763127"/>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微软雅黑" panose="020B0503020204020204" pitchFamily="34" charset="-122"/>
                  <a:ea typeface="微软雅黑" panose="020B0503020204020204" pitchFamily="34" charset="-122"/>
                </a:endParaRPr>
              </a:p>
            </p:txBody>
          </p:sp>
          <p:sp>
            <p:nvSpPr>
              <p:cNvPr id="5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latin typeface="微软雅黑" panose="020B0503020204020204" pitchFamily="34" charset="-122"/>
                  <a:ea typeface="微软雅黑" panose="020B0503020204020204" pitchFamily="34" charset="-122"/>
                </a:endParaRPr>
              </a:p>
            </p:txBody>
          </p:sp>
        </p:grpSp>
        <p:grpSp>
          <p:nvGrpSpPr>
            <p:cNvPr id="91" name="Group 15"/>
            <p:cNvGrpSpPr/>
            <p:nvPr/>
          </p:nvGrpSpPr>
          <p:grpSpPr>
            <a:xfrm>
              <a:off x="3002121" y="3679103"/>
              <a:ext cx="1000054" cy="738573"/>
              <a:chOff x="3052763" y="2647950"/>
              <a:chExt cx="346075" cy="255588"/>
            </a:xfrm>
            <a:solidFill>
              <a:schemeClr val="bg1"/>
            </a:solidFill>
          </p:grpSpPr>
          <p:sp>
            <p:nvSpPr>
              <p:cNvPr id="92" name="Freeform 108"/>
              <p:cNvSpPr>
                <a:spLocks/>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93" name="Freeform 109"/>
              <p:cNvSpPr>
                <a:spLocks/>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94" name="Freeform 110"/>
              <p:cNvSpPr>
                <a:spLocks/>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24" name="组合 23"/>
          <p:cNvGrpSpPr/>
          <p:nvPr/>
        </p:nvGrpSpPr>
        <p:grpSpPr>
          <a:xfrm>
            <a:off x="10084839" y="3429821"/>
            <a:ext cx="1294910" cy="1295076"/>
            <a:chOff x="10085357" y="3400852"/>
            <a:chExt cx="1295079" cy="1295076"/>
          </a:xfrm>
        </p:grpSpPr>
        <p:grpSp>
          <p:nvGrpSpPr>
            <p:cNvPr id="70" name="Group 225"/>
            <p:cNvGrpSpPr/>
            <p:nvPr/>
          </p:nvGrpSpPr>
          <p:grpSpPr>
            <a:xfrm>
              <a:off x="10085357" y="3400852"/>
              <a:ext cx="1295079" cy="1295076"/>
              <a:chOff x="864537" y="1822859"/>
              <a:chExt cx="971309" cy="971307"/>
            </a:xfrm>
          </p:grpSpPr>
          <p:sp>
            <p:nvSpPr>
              <p:cNvPr id="71" name="Oval 226"/>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微软雅黑" panose="020B0503020204020204" pitchFamily="34" charset="-122"/>
                  <a:ea typeface="微软雅黑" panose="020B0503020204020204" pitchFamily="34" charset="-122"/>
                </a:endParaRPr>
              </a:p>
            </p:txBody>
          </p:sp>
          <p:sp>
            <p:nvSpPr>
              <p:cNvPr id="72"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10509761" y="3757074"/>
              <a:ext cx="446271" cy="582632"/>
              <a:chOff x="9896690" y="3140691"/>
              <a:chExt cx="425020" cy="554888"/>
            </a:xfrm>
            <a:solidFill>
              <a:schemeClr val="bg1"/>
            </a:solidFill>
          </p:grpSpPr>
          <p:sp>
            <p:nvSpPr>
              <p:cNvPr id="98"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9" name="Freeform 38"/>
              <p:cNvSpPr>
                <a:spLocks/>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sp>
        <p:nvSpPr>
          <p:cNvPr id="104" name="矩形 103"/>
          <p:cNvSpPr/>
          <p:nvPr/>
        </p:nvSpPr>
        <p:spPr>
          <a:xfrm>
            <a:off x="2763966" y="5106173"/>
            <a:ext cx="2709182"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Add a title</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105" name="矩形 47"/>
          <p:cNvSpPr>
            <a:spLocks noChangeArrowheads="1"/>
          </p:cNvSpPr>
          <p:nvPr/>
        </p:nvSpPr>
        <p:spPr bwMode="auto">
          <a:xfrm>
            <a:off x="2763965" y="5512907"/>
            <a:ext cx="3067894" cy="51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300" dirty="0">
                <a:solidFill>
                  <a:schemeClr val="tx1">
                    <a:lumMod val="65000"/>
                    <a:lumOff val="35000"/>
                  </a:schemeClr>
                </a:solidFill>
                <a:sym typeface="微软雅黑" pitchFamily="34" charset="-122"/>
              </a:rPr>
              <a:t>Enter the description description of the chart above here and the description description of the chart above here.</a:t>
            </a:r>
          </a:p>
        </p:txBody>
      </p:sp>
      <p:sp>
        <p:nvSpPr>
          <p:cNvPr id="106" name="矩形 105"/>
          <p:cNvSpPr/>
          <p:nvPr/>
        </p:nvSpPr>
        <p:spPr>
          <a:xfrm>
            <a:off x="6792587" y="1283704"/>
            <a:ext cx="2313376"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Add a title</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107" name="矩形 47"/>
          <p:cNvSpPr>
            <a:spLocks noChangeArrowheads="1"/>
          </p:cNvSpPr>
          <p:nvPr/>
        </p:nvSpPr>
        <p:spPr bwMode="auto">
          <a:xfrm>
            <a:off x="6792586" y="1690438"/>
            <a:ext cx="3067894" cy="51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300" dirty="0">
                <a:solidFill>
                  <a:schemeClr val="tx1">
                    <a:lumMod val="65000"/>
                    <a:lumOff val="35000"/>
                  </a:schemeClr>
                </a:solidFill>
                <a:sym typeface="微软雅黑" pitchFamily="34" charset="-122"/>
              </a:rPr>
              <a:t>Enter the description description of the chart above here and the description description of the chart above here.</a:t>
            </a:r>
          </a:p>
        </p:txBody>
      </p:sp>
      <p:sp>
        <p:nvSpPr>
          <p:cNvPr id="108" name="矩形 107"/>
          <p:cNvSpPr/>
          <p:nvPr/>
        </p:nvSpPr>
        <p:spPr>
          <a:xfrm>
            <a:off x="6792586" y="5106173"/>
            <a:ext cx="2586521" cy="430879"/>
          </a:xfrm>
          <a:prstGeom prst="rect">
            <a:avLst/>
          </a:prstGeom>
        </p:spPr>
        <p:txBody>
          <a:bodyPr wrap="square" lIns="91431" tIns="45716" rIns="91431" bIns="45716">
            <a:spAutoFit/>
          </a:bodyPr>
          <a:lstStyle/>
          <a:p>
            <a:pPr algn="r"/>
            <a:r>
              <a:rPr lang="zh-CN" altLang="en-US" sz="2200" b="1" dirty="0">
                <a:solidFill>
                  <a:schemeClr val="tx1">
                    <a:lumMod val="65000"/>
                    <a:lumOff val="35000"/>
                  </a:schemeClr>
                </a:solidFill>
                <a:latin typeface="微软雅黑" pitchFamily="34" charset="-122"/>
                <a:ea typeface="微软雅黑" pitchFamily="34" charset="-122"/>
              </a:rPr>
              <a:t>Add a title</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109" name="矩形 47"/>
          <p:cNvSpPr>
            <a:spLocks noChangeArrowheads="1"/>
          </p:cNvSpPr>
          <p:nvPr/>
        </p:nvSpPr>
        <p:spPr bwMode="auto">
          <a:xfrm>
            <a:off x="6311212" y="5512907"/>
            <a:ext cx="3067894" cy="51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300" dirty="0">
                <a:solidFill>
                  <a:schemeClr val="tx1">
                    <a:lumMod val="65000"/>
                    <a:lumOff val="35000"/>
                  </a:schemeClr>
                </a:solidFill>
                <a:sym typeface="微软雅黑" pitchFamily="34" charset="-122"/>
              </a:rPr>
              <a:t>Enter the description description of the chart above here and the description description of the chart above here.</a:t>
            </a:r>
          </a:p>
        </p:txBody>
      </p:sp>
      <p:sp>
        <p:nvSpPr>
          <p:cNvPr id="2" name="标题 1"/>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193154196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strips(downRight)">
                                      <p:cBhvr>
                                        <p:cTn id="12" dur="500"/>
                                        <p:tgtEl>
                                          <p:spTgt spid="63"/>
                                        </p:tgtEl>
                                      </p:cBhvr>
                                    </p:animEffect>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strips(downLeft)">
                                      <p:cBhvr>
                                        <p:cTn id="16" dur="500"/>
                                        <p:tgtEl>
                                          <p:spTgt spid="55"/>
                                        </p:tgtEl>
                                      </p:cBhvr>
                                    </p:animEffect>
                                  </p:childTnLst>
                                </p:cTn>
                              </p:par>
                              <p:par>
                                <p:cTn id="17" presetID="18" presetClass="entr" presetSubtype="3" fill="hold" nodeType="withEffect">
                                  <p:stCondLst>
                                    <p:cond delay="250"/>
                                  </p:stCondLst>
                                  <p:childTnLst>
                                    <p:set>
                                      <p:cBhvr>
                                        <p:cTn id="18" dur="1" fill="hold">
                                          <p:stCondLst>
                                            <p:cond delay="0"/>
                                          </p:stCondLst>
                                        </p:cTn>
                                        <p:tgtEl>
                                          <p:spTgt spid="65"/>
                                        </p:tgtEl>
                                        <p:attrNameLst>
                                          <p:attrName>style.visibility</p:attrName>
                                        </p:attrNameLst>
                                      </p:cBhvr>
                                      <p:to>
                                        <p:strVal val="visible"/>
                                      </p:to>
                                    </p:set>
                                    <p:animEffect transition="in" filter="strips(upRight)">
                                      <p:cBhvr>
                                        <p:cTn id="19" dur="500"/>
                                        <p:tgtEl>
                                          <p:spTgt spid="65"/>
                                        </p:tgtEl>
                                      </p:cBhvr>
                                    </p:animEffect>
                                  </p:childTnLst>
                                </p:cTn>
                              </p:par>
                            </p:childTnLst>
                          </p:cTn>
                        </p:par>
                        <p:par>
                          <p:cTn id="20" fill="hold">
                            <p:stCondLst>
                              <p:cond delay="1750"/>
                            </p:stCondLst>
                            <p:childTnLst>
                              <p:par>
                                <p:cTn id="21" presetID="2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2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18" presetClass="entr" presetSubtype="12"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strips(downLeft)">
                                      <p:cBhvr>
                                        <p:cTn id="32" dur="500"/>
                                        <p:tgtEl>
                                          <p:spTgt spid="64"/>
                                        </p:tgtEl>
                                      </p:cBhvr>
                                    </p:animEffect>
                                  </p:childTnLst>
                                </p:cTn>
                              </p:par>
                              <p:par>
                                <p:cTn id="33" presetID="18" presetClass="entr" presetSubtype="3" fill="hold" nodeType="withEffect">
                                  <p:stCondLst>
                                    <p:cond delay="250"/>
                                  </p:stCondLst>
                                  <p:childTnLst>
                                    <p:set>
                                      <p:cBhvr>
                                        <p:cTn id="34" dur="1" fill="hold">
                                          <p:stCondLst>
                                            <p:cond delay="0"/>
                                          </p:stCondLst>
                                        </p:cTn>
                                        <p:tgtEl>
                                          <p:spTgt spid="69"/>
                                        </p:tgtEl>
                                        <p:attrNameLst>
                                          <p:attrName>style.visibility</p:attrName>
                                        </p:attrNameLst>
                                      </p:cBhvr>
                                      <p:to>
                                        <p:strVal val="visible"/>
                                      </p:to>
                                    </p:set>
                                    <p:animEffect transition="in" filter="strips(upRight)">
                                      <p:cBhvr>
                                        <p:cTn id="35" dur="500"/>
                                        <p:tgtEl>
                                          <p:spTgt spid="69"/>
                                        </p:tgtEl>
                                      </p:cBhvr>
                                    </p:animEffect>
                                  </p:childTnLst>
                                </p:cTn>
                              </p:par>
                            </p:childTnLst>
                          </p:cTn>
                        </p:par>
                        <p:par>
                          <p:cTn id="36" fill="hold">
                            <p:stCondLst>
                              <p:cond delay="3250"/>
                            </p:stCondLst>
                            <p:childTnLst>
                              <p:par>
                                <p:cTn id="37" presetID="2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25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childTnLst>
                                </p:cTn>
                              </p:par>
                            </p:childTnLst>
                          </p:cTn>
                        </p:par>
                        <p:par>
                          <p:cTn id="45" fill="hold">
                            <p:stCondLst>
                              <p:cond delay="4000"/>
                            </p:stCondLst>
                            <p:childTnLst>
                              <p:par>
                                <p:cTn id="46" presetID="18" presetClass="entr" presetSubtype="12" fill="hold"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strips(downLeft)">
                                      <p:cBhvr>
                                        <p:cTn id="48" dur="500"/>
                                        <p:tgtEl>
                                          <p:spTgt spid="77"/>
                                        </p:tgtEl>
                                      </p:cBhvr>
                                    </p:animEffect>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78"/>
                                        </p:tgtEl>
                                        <p:attrNameLst>
                                          <p:attrName>style.visibility</p:attrName>
                                        </p:attrNameLst>
                                      </p:cBhvr>
                                      <p:to>
                                        <p:strVal val="visible"/>
                                      </p:to>
                                    </p:set>
                                    <p:anim calcmode="lin" valueType="num">
                                      <p:cBhvr>
                                        <p:cTn id="52" dur="500" fill="hold"/>
                                        <p:tgtEl>
                                          <p:spTgt spid="78"/>
                                        </p:tgtEl>
                                        <p:attrNameLst>
                                          <p:attrName>ppt_w</p:attrName>
                                        </p:attrNameLst>
                                      </p:cBhvr>
                                      <p:tavLst>
                                        <p:tav tm="0">
                                          <p:val>
                                            <p:fltVal val="0"/>
                                          </p:val>
                                        </p:tav>
                                        <p:tav tm="100000">
                                          <p:val>
                                            <p:strVal val="#ppt_w"/>
                                          </p:val>
                                        </p:tav>
                                      </p:tavLst>
                                    </p:anim>
                                    <p:anim calcmode="lin" valueType="num">
                                      <p:cBhvr>
                                        <p:cTn id="53" dur="500" fill="hold"/>
                                        <p:tgtEl>
                                          <p:spTgt spid="78"/>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12" presetClass="entr" presetSubtype="2" fill="hold" grpId="0" nodeType="afterEffect">
                                  <p:stCondLst>
                                    <p:cond delay="0"/>
                                  </p:stCondLst>
                                  <p:childTnLst>
                                    <p:set>
                                      <p:cBhvr>
                                        <p:cTn id="56" dur="1" fill="hold">
                                          <p:stCondLst>
                                            <p:cond delay="0"/>
                                          </p:stCondLst>
                                        </p:cTn>
                                        <p:tgtEl>
                                          <p:spTgt spid="104"/>
                                        </p:tgtEl>
                                        <p:attrNameLst>
                                          <p:attrName>style.visibility</p:attrName>
                                        </p:attrNameLst>
                                      </p:cBhvr>
                                      <p:to>
                                        <p:strVal val="visible"/>
                                      </p:to>
                                    </p:set>
                                    <p:anim calcmode="lin" valueType="num">
                                      <p:cBhvr additive="base">
                                        <p:cTn id="57" dur="500"/>
                                        <p:tgtEl>
                                          <p:spTgt spid="104"/>
                                        </p:tgtEl>
                                        <p:attrNameLst>
                                          <p:attrName>ppt_x</p:attrName>
                                        </p:attrNameLst>
                                      </p:cBhvr>
                                      <p:tavLst>
                                        <p:tav tm="0">
                                          <p:val>
                                            <p:strVal val="#ppt_x+#ppt_w*1.125000"/>
                                          </p:val>
                                        </p:tav>
                                        <p:tav tm="100000">
                                          <p:val>
                                            <p:strVal val="#ppt_x"/>
                                          </p:val>
                                        </p:tav>
                                      </p:tavLst>
                                    </p:anim>
                                    <p:animEffect transition="in" filter="wipe(left)">
                                      <p:cBhvr>
                                        <p:cTn id="58" dur="500"/>
                                        <p:tgtEl>
                                          <p:spTgt spid="104"/>
                                        </p:tgtEl>
                                      </p:cBhvr>
                                    </p:animEffect>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wipe(left)">
                                      <p:cBhvr>
                                        <p:cTn id="62" dur="500"/>
                                        <p:tgtEl>
                                          <p:spTgt spid="105"/>
                                        </p:tgtEl>
                                      </p:cBhvr>
                                    </p:animEffect>
                                  </p:childTnLst>
                                </p:cTn>
                              </p:par>
                            </p:childTnLst>
                          </p:cTn>
                        </p:par>
                        <p:par>
                          <p:cTn id="63" fill="hold">
                            <p:stCondLst>
                              <p:cond delay="6000"/>
                            </p:stCondLst>
                            <p:childTnLst>
                              <p:par>
                                <p:cTn id="64" presetID="18" presetClass="entr" presetSubtype="3"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strips(upRight)">
                                      <p:cBhvr>
                                        <p:cTn id="66" dur="500"/>
                                        <p:tgtEl>
                                          <p:spTgt spid="73"/>
                                        </p:tgtEl>
                                      </p:cBhvr>
                                    </p:animEffect>
                                  </p:childTnLst>
                                </p:cTn>
                              </p:par>
                            </p:childTnLst>
                          </p:cTn>
                        </p:par>
                        <p:par>
                          <p:cTn id="67" fill="hold">
                            <p:stCondLst>
                              <p:cond delay="6500"/>
                            </p:stCondLst>
                            <p:childTnLst>
                              <p:par>
                                <p:cTn id="68" presetID="23" presetClass="entr" presetSubtype="16" fill="hold" nodeType="afterEffect">
                                  <p:stCondLst>
                                    <p:cond delay="0"/>
                                  </p:stCondLst>
                                  <p:childTnLst>
                                    <p:set>
                                      <p:cBhvr>
                                        <p:cTn id="69" dur="1" fill="hold">
                                          <p:stCondLst>
                                            <p:cond delay="0"/>
                                          </p:stCondLst>
                                        </p:cTn>
                                        <p:tgtEl>
                                          <p:spTgt spid="74"/>
                                        </p:tgtEl>
                                        <p:attrNameLst>
                                          <p:attrName>style.visibility</p:attrName>
                                        </p:attrNameLst>
                                      </p:cBhvr>
                                      <p:to>
                                        <p:strVal val="visible"/>
                                      </p:to>
                                    </p:set>
                                    <p:anim calcmode="lin" valueType="num">
                                      <p:cBhvr>
                                        <p:cTn id="70" dur="500" fill="hold"/>
                                        <p:tgtEl>
                                          <p:spTgt spid="74"/>
                                        </p:tgtEl>
                                        <p:attrNameLst>
                                          <p:attrName>ppt_w</p:attrName>
                                        </p:attrNameLst>
                                      </p:cBhvr>
                                      <p:tavLst>
                                        <p:tav tm="0">
                                          <p:val>
                                            <p:fltVal val="0"/>
                                          </p:val>
                                        </p:tav>
                                        <p:tav tm="100000">
                                          <p:val>
                                            <p:strVal val="#ppt_w"/>
                                          </p:val>
                                        </p:tav>
                                      </p:tavLst>
                                    </p:anim>
                                    <p:anim calcmode="lin" valueType="num">
                                      <p:cBhvr>
                                        <p:cTn id="71" dur="500" fill="hold"/>
                                        <p:tgtEl>
                                          <p:spTgt spid="74"/>
                                        </p:tgtEl>
                                        <p:attrNameLst>
                                          <p:attrName>ppt_h</p:attrName>
                                        </p:attrNameLst>
                                      </p:cBhvr>
                                      <p:tavLst>
                                        <p:tav tm="0">
                                          <p:val>
                                            <p:fltVal val="0"/>
                                          </p:val>
                                        </p:tav>
                                        <p:tav tm="100000">
                                          <p:val>
                                            <p:strVal val="#ppt_h"/>
                                          </p:val>
                                        </p:tav>
                                      </p:tavLst>
                                    </p:anim>
                                  </p:childTnLst>
                                </p:cTn>
                              </p:par>
                            </p:childTnLst>
                          </p:cTn>
                        </p:par>
                        <p:par>
                          <p:cTn id="72" fill="hold">
                            <p:stCondLst>
                              <p:cond delay="7000"/>
                            </p:stCondLst>
                            <p:childTnLst>
                              <p:par>
                                <p:cTn id="73" presetID="12" presetClass="entr" presetSubtype="1" fill="hold" grpId="0" nodeType="afterEffect">
                                  <p:stCondLst>
                                    <p:cond delay="0"/>
                                  </p:stCondLst>
                                  <p:childTnLst>
                                    <p:set>
                                      <p:cBhvr>
                                        <p:cTn id="74" dur="1" fill="hold">
                                          <p:stCondLst>
                                            <p:cond delay="0"/>
                                          </p:stCondLst>
                                        </p:cTn>
                                        <p:tgtEl>
                                          <p:spTgt spid="106"/>
                                        </p:tgtEl>
                                        <p:attrNameLst>
                                          <p:attrName>style.visibility</p:attrName>
                                        </p:attrNameLst>
                                      </p:cBhvr>
                                      <p:to>
                                        <p:strVal val="visible"/>
                                      </p:to>
                                    </p:set>
                                    <p:anim calcmode="lin" valueType="num">
                                      <p:cBhvr additive="base">
                                        <p:cTn id="75" dur="500"/>
                                        <p:tgtEl>
                                          <p:spTgt spid="106"/>
                                        </p:tgtEl>
                                        <p:attrNameLst>
                                          <p:attrName>ppt_y</p:attrName>
                                        </p:attrNameLst>
                                      </p:cBhvr>
                                      <p:tavLst>
                                        <p:tav tm="0">
                                          <p:val>
                                            <p:strVal val="#ppt_y-#ppt_h*1.125000"/>
                                          </p:val>
                                        </p:tav>
                                        <p:tav tm="100000">
                                          <p:val>
                                            <p:strVal val="#ppt_y"/>
                                          </p:val>
                                        </p:tav>
                                      </p:tavLst>
                                    </p:anim>
                                    <p:animEffect transition="in" filter="wipe(down)">
                                      <p:cBhvr>
                                        <p:cTn id="76" dur="500"/>
                                        <p:tgtEl>
                                          <p:spTgt spid="106"/>
                                        </p:tgtEl>
                                      </p:cBhvr>
                                    </p:animEffect>
                                  </p:childTnLst>
                                </p:cTn>
                              </p:par>
                            </p:childTnLst>
                          </p:cTn>
                        </p:par>
                        <p:par>
                          <p:cTn id="77" fill="hold">
                            <p:stCondLst>
                              <p:cond delay="7500"/>
                            </p:stCondLst>
                            <p:childTnLst>
                              <p:par>
                                <p:cTn id="78" presetID="22" presetClass="entr" presetSubtype="1"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Effect transition="in" filter="wipe(up)">
                                      <p:cBhvr>
                                        <p:cTn id="80" dur="500"/>
                                        <p:tgtEl>
                                          <p:spTgt spid="107"/>
                                        </p:tgtEl>
                                      </p:cBhvr>
                                    </p:animEffect>
                                  </p:childTnLst>
                                </p:cTn>
                              </p:par>
                            </p:childTnLst>
                          </p:cTn>
                        </p:par>
                        <p:par>
                          <p:cTn id="81" fill="hold">
                            <p:stCondLst>
                              <p:cond delay="8000"/>
                            </p:stCondLst>
                            <p:childTnLst>
                              <p:par>
                                <p:cTn id="82" presetID="18" presetClass="entr" presetSubtype="12" fill="hold" nodeType="afterEffect">
                                  <p:stCondLst>
                                    <p:cond delay="0"/>
                                  </p:stCondLst>
                                  <p:childTnLst>
                                    <p:set>
                                      <p:cBhvr>
                                        <p:cTn id="83" dur="1" fill="hold">
                                          <p:stCondLst>
                                            <p:cond delay="0"/>
                                          </p:stCondLst>
                                        </p:cTn>
                                        <p:tgtEl>
                                          <p:spTgt spid="81"/>
                                        </p:tgtEl>
                                        <p:attrNameLst>
                                          <p:attrName>style.visibility</p:attrName>
                                        </p:attrNameLst>
                                      </p:cBhvr>
                                      <p:to>
                                        <p:strVal val="visible"/>
                                      </p:to>
                                    </p:set>
                                    <p:animEffect transition="in" filter="strips(downLeft)">
                                      <p:cBhvr>
                                        <p:cTn id="84" dur="500"/>
                                        <p:tgtEl>
                                          <p:spTgt spid="81"/>
                                        </p:tgtEl>
                                      </p:cBhvr>
                                    </p:animEffect>
                                  </p:childTnLst>
                                </p:cTn>
                              </p:par>
                            </p:childTnLst>
                          </p:cTn>
                        </p:par>
                        <p:par>
                          <p:cTn id="85" fill="hold">
                            <p:stCondLst>
                              <p:cond delay="8500"/>
                            </p:stCondLst>
                            <p:childTnLst>
                              <p:par>
                                <p:cTn id="86" presetID="23" presetClass="entr" presetSubtype="16" fill="hold" nodeType="afterEffect">
                                  <p:stCondLst>
                                    <p:cond delay="0"/>
                                  </p:stCondLst>
                                  <p:childTnLst>
                                    <p:set>
                                      <p:cBhvr>
                                        <p:cTn id="87" dur="1" fill="hold">
                                          <p:stCondLst>
                                            <p:cond delay="0"/>
                                          </p:stCondLst>
                                        </p:cTn>
                                        <p:tgtEl>
                                          <p:spTgt spid="82"/>
                                        </p:tgtEl>
                                        <p:attrNameLst>
                                          <p:attrName>style.visibility</p:attrName>
                                        </p:attrNameLst>
                                      </p:cBhvr>
                                      <p:to>
                                        <p:strVal val="visible"/>
                                      </p:to>
                                    </p:set>
                                    <p:anim calcmode="lin" valueType="num">
                                      <p:cBhvr>
                                        <p:cTn id="88" dur="500" fill="hold"/>
                                        <p:tgtEl>
                                          <p:spTgt spid="82"/>
                                        </p:tgtEl>
                                        <p:attrNameLst>
                                          <p:attrName>ppt_w</p:attrName>
                                        </p:attrNameLst>
                                      </p:cBhvr>
                                      <p:tavLst>
                                        <p:tav tm="0">
                                          <p:val>
                                            <p:fltVal val="0"/>
                                          </p:val>
                                        </p:tav>
                                        <p:tav tm="100000">
                                          <p:val>
                                            <p:strVal val="#ppt_w"/>
                                          </p:val>
                                        </p:tav>
                                      </p:tavLst>
                                    </p:anim>
                                    <p:anim calcmode="lin" valueType="num">
                                      <p:cBhvr>
                                        <p:cTn id="89" dur="500" fill="hold"/>
                                        <p:tgtEl>
                                          <p:spTgt spid="82"/>
                                        </p:tgtEl>
                                        <p:attrNameLst>
                                          <p:attrName>ppt_h</p:attrName>
                                        </p:attrNameLst>
                                      </p:cBhvr>
                                      <p:tavLst>
                                        <p:tav tm="0">
                                          <p:val>
                                            <p:fltVal val="0"/>
                                          </p:val>
                                        </p:tav>
                                        <p:tav tm="100000">
                                          <p:val>
                                            <p:strVal val="#ppt_h"/>
                                          </p:val>
                                        </p:tav>
                                      </p:tavLst>
                                    </p:anim>
                                  </p:childTnLst>
                                </p:cTn>
                              </p:par>
                            </p:childTnLst>
                          </p:cTn>
                        </p:par>
                        <p:par>
                          <p:cTn id="90" fill="hold">
                            <p:stCondLst>
                              <p:cond delay="9000"/>
                            </p:stCondLst>
                            <p:childTnLst>
                              <p:par>
                                <p:cTn id="91" presetID="12" presetClass="entr" presetSubtype="8" fill="hold" grpId="0" nodeType="afterEffect">
                                  <p:stCondLst>
                                    <p:cond delay="0"/>
                                  </p:stCondLst>
                                  <p:childTnLst>
                                    <p:set>
                                      <p:cBhvr>
                                        <p:cTn id="92" dur="1" fill="hold">
                                          <p:stCondLst>
                                            <p:cond delay="0"/>
                                          </p:stCondLst>
                                        </p:cTn>
                                        <p:tgtEl>
                                          <p:spTgt spid="108"/>
                                        </p:tgtEl>
                                        <p:attrNameLst>
                                          <p:attrName>style.visibility</p:attrName>
                                        </p:attrNameLst>
                                      </p:cBhvr>
                                      <p:to>
                                        <p:strVal val="visible"/>
                                      </p:to>
                                    </p:set>
                                    <p:anim calcmode="lin" valueType="num">
                                      <p:cBhvr additive="base">
                                        <p:cTn id="93" dur="500"/>
                                        <p:tgtEl>
                                          <p:spTgt spid="108"/>
                                        </p:tgtEl>
                                        <p:attrNameLst>
                                          <p:attrName>ppt_x</p:attrName>
                                        </p:attrNameLst>
                                      </p:cBhvr>
                                      <p:tavLst>
                                        <p:tav tm="0">
                                          <p:val>
                                            <p:strVal val="#ppt_x-#ppt_w*1.125000"/>
                                          </p:val>
                                        </p:tav>
                                        <p:tav tm="100000">
                                          <p:val>
                                            <p:strVal val="#ppt_x"/>
                                          </p:val>
                                        </p:tav>
                                      </p:tavLst>
                                    </p:anim>
                                    <p:animEffect transition="in" filter="wipe(right)">
                                      <p:cBhvr>
                                        <p:cTn id="94" dur="500"/>
                                        <p:tgtEl>
                                          <p:spTgt spid="108"/>
                                        </p:tgtEl>
                                      </p:cBhvr>
                                    </p:animEffect>
                                  </p:childTnLst>
                                </p:cTn>
                              </p:par>
                            </p:childTnLst>
                          </p:cTn>
                        </p:par>
                        <p:par>
                          <p:cTn id="95" fill="hold">
                            <p:stCondLst>
                              <p:cond delay="9500"/>
                            </p:stCondLst>
                            <p:childTnLst>
                              <p:par>
                                <p:cTn id="96" presetID="22" presetClass="entr" presetSubtype="2" fill="hold" grpId="0" nodeType="after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wipe(right)">
                                      <p:cBhvr>
                                        <p:cTn id="98" dur="500"/>
                                        <p:tgtEl>
                                          <p:spTgt spid="109"/>
                                        </p:tgtEl>
                                      </p:cBhvr>
                                    </p:animEffect>
                                  </p:childTnLst>
                                </p:cTn>
                              </p:par>
                            </p:childTnLst>
                          </p:cTn>
                        </p:par>
                        <p:par>
                          <p:cTn id="99" fill="hold">
                            <p:stCondLst>
                              <p:cond delay="10000"/>
                            </p:stCondLst>
                            <p:childTnLst>
                              <p:par>
                                <p:cTn id="100" presetID="22" presetClass="entr" presetSubtype="8"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left)">
                                      <p:cBhvr>
                                        <p:cTn id="10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6" grpId="0" animBg="1"/>
      <p:bldP spid="63" grpId="0" animBg="1"/>
      <p:bldP spid="104" grpId="0"/>
      <p:bldP spid="105" grpId="0"/>
      <p:bldP spid="106" grpId="0"/>
      <p:bldP spid="107" grpId="0"/>
      <p:bldP spid="108" grpId="0"/>
      <p:bldP spid="1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Block Arc 38"/>
          <p:cNvSpPr/>
          <p:nvPr/>
        </p:nvSpPr>
        <p:spPr>
          <a:xfrm>
            <a:off x="6866692" y="2381788"/>
            <a:ext cx="2217290"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34" name="Block Arc 37"/>
          <p:cNvSpPr/>
          <p:nvPr/>
        </p:nvSpPr>
        <p:spPr>
          <a:xfrm rot="10800000">
            <a:off x="4987405" y="2378906"/>
            <a:ext cx="2217290"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35" name="Block Arc 36"/>
          <p:cNvSpPr/>
          <p:nvPr/>
        </p:nvSpPr>
        <p:spPr>
          <a:xfrm>
            <a:off x="3110216" y="2398722"/>
            <a:ext cx="2217290"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54" name="TextBox 107"/>
          <p:cNvSpPr txBox="1"/>
          <p:nvPr/>
        </p:nvSpPr>
        <p:spPr>
          <a:xfrm>
            <a:off x="1035442" y="5802815"/>
            <a:ext cx="10121123"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dirty="0">
                <a:sym typeface="微软雅黑" pitchFamily="34" charset="-122"/>
              </a:rPr>
              <a:t>Enter the comprehensive description description of the chart above, enter the comprehensive description description of the chart above, and enter the comprehensive description description of the chart above here.</a:t>
            </a:r>
          </a:p>
        </p:txBody>
      </p:sp>
      <p:cxnSp>
        <p:nvCxnSpPr>
          <p:cNvPr id="55" name="Straight Connector 108"/>
          <p:cNvCxnSpPr/>
          <p:nvPr/>
        </p:nvCxnSpPr>
        <p:spPr>
          <a:xfrm>
            <a:off x="1043633" y="5678620"/>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6" name="Block Arc 51"/>
          <p:cNvSpPr/>
          <p:nvPr/>
        </p:nvSpPr>
        <p:spPr>
          <a:xfrm>
            <a:off x="1229878" y="2381788"/>
            <a:ext cx="2217290"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57" name="Block Arc 53"/>
          <p:cNvSpPr/>
          <p:nvPr/>
        </p:nvSpPr>
        <p:spPr>
          <a:xfrm>
            <a:off x="4987405" y="2381788"/>
            <a:ext cx="2217290"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58" name="Block Arc 55"/>
          <p:cNvSpPr/>
          <p:nvPr/>
        </p:nvSpPr>
        <p:spPr>
          <a:xfrm>
            <a:off x="8744932" y="2381788"/>
            <a:ext cx="2217290"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59" name="Freeform 62"/>
          <p:cNvSpPr/>
          <p:nvPr/>
        </p:nvSpPr>
        <p:spPr>
          <a:xfrm>
            <a:off x="1703893" y="2868629"/>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r>
              <a:rPr lang="en-US" altLang="zh-CN" sz="2400" b="1" dirty="0">
                <a:solidFill>
                  <a:schemeClr val="accent1"/>
                </a:solidFill>
                <a:latin typeface="微软雅黑" panose="020B0503020204020204" pitchFamily="34" charset="-122"/>
                <a:ea typeface="微软雅黑" panose="020B0503020204020204" pitchFamily="34" charset="-122"/>
              </a:rPr>
              <a:t>2015</a:t>
            </a:r>
            <a:endParaRPr lang="en-US" sz="2400" b="1" dirty="0">
              <a:solidFill>
                <a:schemeClr val="accent1"/>
              </a:solidFill>
              <a:latin typeface="微软雅黑" panose="020B0503020204020204" pitchFamily="34" charset="-122"/>
              <a:ea typeface="微软雅黑" panose="020B0503020204020204" pitchFamily="34" charset="-122"/>
            </a:endParaRPr>
          </a:p>
        </p:txBody>
      </p:sp>
      <p:sp>
        <p:nvSpPr>
          <p:cNvPr id="60" name="Freeform 63"/>
          <p:cNvSpPr/>
          <p:nvPr/>
        </p:nvSpPr>
        <p:spPr>
          <a:xfrm>
            <a:off x="3583669" y="2868629"/>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r>
              <a:rPr lang="en-US" sz="2400" b="1" dirty="0">
                <a:solidFill>
                  <a:schemeClr val="accent2"/>
                </a:solidFill>
                <a:latin typeface="微软雅黑" panose="020B0503020204020204" pitchFamily="34" charset="-122"/>
                <a:ea typeface="微软雅黑" panose="020B0503020204020204" pitchFamily="34" charset="-122"/>
              </a:rPr>
              <a:t>2016</a:t>
            </a:r>
          </a:p>
        </p:txBody>
      </p:sp>
      <p:sp>
        <p:nvSpPr>
          <p:cNvPr id="61" name="Freeform 64"/>
          <p:cNvSpPr/>
          <p:nvPr/>
        </p:nvSpPr>
        <p:spPr>
          <a:xfrm>
            <a:off x="5463444" y="2868629"/>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r>
              <a:rPr lang="en-US" sz="2400" b="1" dirty="0">
                <a:solidFill>
                  <a:schemeClr val="accent1"/>
                </a:solidFill>
                <a:latin typeface="微软雅黑" panose="020B0503020204020204" pitchFamily="34" charset="-122"/>
                <a:ea typeface="微软雅黑" panose="020B0503020204020204" pitchFamily="34" charset="-122"/>
              </a:rPr>
              <a:t>2017</a:t>
            </a:r>
          </a:p>
        </p:txBody>
      </p:sp>
      <p:sp>
        <p:nvSpPr>
          <p:cNvPr id="62" name="Freeform 65"/>
          <p:cNvSpPr/>
          <p:nvPr/>
        </p:nvSpPr>
        <p:spPr>
          <a:xfrm>
            <a:off x="7343219" y="2868629"/>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r>
              <a:rPr lang="en-US" sz="2400" b="1" dirty="0">
                <a:solidFill>
                  <a:schemeClr val="accent2"/>
                </a:solidFill>
                <a:latin typeface="微软雅黑" panose="020B0503020204020204" pitchFamily="34" charset="-122"/>
                <a:ea typeface="微软雅黑" panose="020B0503020204020204" pitchFamily="34" charset="-122"/>
              </a:rPr>
              <a:t>2018</a:t>
            </a:r>
          </a:p>
        </p:txBody>
      </p:sp>
      <p:sp>
        <p:nvSpPr>
          <p:cNvPr id="63" name="Freeform 66"/>
          <p:cNvSpPr/>
          <p:nvPr/>
        </p:nvSpPr>
        <p:spPr>
          <a:xfrm>
            <a:off x="9222997" y="2868629"/>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r>
              <a:rPr lang="en-US" sz="2400" b="1" dirty="0">
                <a:solidFill>
                  <a:schemeClr val="accent1"/>
                </a:solidFill>
                <a:latin typeface="微软雅黑" panose="020B0503020204020204" pitchFamily="34" charset="-122"/>
                <a:ea typeface="微软雅黑" panose="020B0503020204020204" pitchFamily="34" charset="-122"/>
              </a:rPr>
              <a:t>2019</a:t>
            </a:r>
          </a:p>
        </p:txBody>
      </p:sp>
      <p:sp>
        <p:nvSpPr>
          <p:cNvPr id="84" name="Block Arc 35"/>
          <p:cNvSpPr/>
          <p:nvPr/>
        </p:nvSpPr>
        <p:spPr>
          <a:xfrm rot="10800000">
            <a:off x="1229877" y="2378904"/>
            <a:ext cx="2217290"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85" name="Block Arc 52"/>
          <p:cNvSpPr/>
          <p:nvPr/>
        </p:nvSpPr>
        <p:spPr>
          <a:xfrm rot="10800000">
            <a:off x="3110218" y="2378906"/>
            <a:ext cx="2217290" cy="2217579"/>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86" name="Block Arc 39"/>
          <p:cNvSpPr/>
          <p:nvPr/>
        </p:nvSpPr>
        <p:spPr>
          <a:xfrm rot="10800000">
            <a:off x="8744932" y="2378906"/>
            <a:ext cx="2217290"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87" name="Block Arc 54"/>
          <p:cNvSpPr/>
          <p:nvPr/>
        </p:nvSpPr>
        <p:spPr>
          <a:xfrm rot="10800000">
            <a:off x="6866694" y="2378906"/>
            <a:ext cx="2217290" cy="2217579"/>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90" name="矩形 89"/>
          <p:cNvSpPr/>
          <p:nvPr/>
        </p:nvSpPr>
        <p:spPr>
          <a:xfrm>
            <a:off x="1687128" y="1370413"/>
            <a:ext cx="1312991"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itchFamily="34" charset="-122"/>
                <a:ea typeface="微软雅黑" pitchFamily="34" charset="-122"/>
              </a:rPr>
              <a:t>Add a title</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91" name="矩形 47"/>
          <p:cNvSpPr>
            <a:spLocks noChangeArrowheads="1"/>
          </p:cNvSpPr>
          <p:nvPr/>
        </p:nvSpPr>
        <p:spPr bwMode="auto">
          <a:xfrm>
            <a:off x="1040029" y="1796473"/>
            <a:ext cx="2900906"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itchFamily="34" charset="-122"/>
              </a:rPr>
              <a:t>A comprehensive description of the chart above is entered here.</a:t>
            </a:r>
          </a:p>
        </p:txBody>
      </p:sp>
      <p:sp>
        <p:nvSpPr>
          <p:cNvPr id="92" name="矩形 91"/>
          <p:cNvSpPr/>
          <p:nvPr/>
        </p:nvSpPr>
        <p:spPr>
          <a:xfrm>
            <a:off x="5439555" y="1370413"/>
            <a:ext cx="1312991"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itchFamily="34" charset="-122"/>
                <a:ea typeface="微软雅黑" pitchFamily="34" charset="-122"/>
              </a:rPr>
              <a:t>Add a title</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93" name="矩形 47"/>
          <p:cNvSpPr>
            <a:spLocks noChangeArrowheads="1"/>
          </p:cNvSpPr>
          <p:nvPr/>
        </p:nvSpPr>
        <p:spPr bwMode="auto">
          <a:xfrm>
            <a:off x="4792456" y="1796473"/>
            <a:ext cx="2900906"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itchFamily="34" charset="-122"/>
              </a:rPr>
              <a:t>A comprehensive description of the chart above is entered here.</a:t>
            </a:r>
          </a:p>
        </p:txBody>
      </p:sp>
      <p:sp>
        <p:nvSpPr>
          <p:cNvPr id="94" name="矩形 93"/>
          <p:cNvSpPr/>
          <p:nvPr/>
        </p:nvSpPr>
        <p:spPr>
          <a:xfrm>
            <a:off x="9191885" y="1370413"/>
            <a:ext cx="1312991"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itchFamily="34" charset="-122"/>
                <a:ea typeface="微软雅黑" pitchFamily="34" charset="-122"/>
              </a:rPr>
              <a:t>Add a title</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95" name="矩形 47"/>
          <p:cNvSpPr>
            <a:spLocks noChangeArrowheads="1"/>
          </p:cNvSpPr>
          <p:nvPr/>
        </p:nvSpPr>
        <p:spPr bwMode="auto">
          <a:xfrm>
            <a:off x="8544787" y="1796473"/>
            <a:ext cx="2900906"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itchFamily="34" charset="-122"/>
              </a:rPr>
              <a:t>A comprehensive description of the chart above is entered here.</a:t>
            </a:r>
          </a:p>
        </p:txBody>
      </p:sp>
      <p:sp>
        <p:nvSpPr>
          <p:cNvPr id="96" name="矩形 95"/>
          <p:cNvSpPr/>
          <p:nvPr/>
        </p:nvSpPr>
        <p:spPr>
          <a:xfrm>
            <a:off x="3562367" y="4601938"/>
            <a:ext cx="1312991"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itchFamily="34" charset="-122"/>
                <a:ea typeface="微软雅黑" pitchFamily="34" charset="-122"/>
              </a:rPr>
              <a:t>Add a title</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97" name="矩形 47"/>
          <p:cNvSpPr>
            <a:spLocks noChangeArrowheads="1"/>
          </p:cNvSpPr>
          <p:nvPr/>
        </p:nvSpPr>
        <p:spPr bwMode="auto">
          <a:xfrm>
            <a:off x="2758440" y="5032816"/>
            <a:ext cx="2920842"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itchFamily="34" charset="-122"/>
              </a:rPr>
              <a:t>A comprehensive description of the chart above is entered here.</a:t>
            </a:r>
          </a:p>
        </p:txBody>
      </p:sp>
      <p:sp>
        <p:nvSpPr>
          <p:cNvPr id="98" name="矩形 97"/>
          <p:cNvSpPr/>
          <p:nvPr/>
        </p:nvSpPr>
        <p:spPr>
          <a:xfrm>
            <a:off x="7314796" y="4601938"/>
            <a:ext cx="1312991"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itchFamily="34" charset="-122"/>
                <a:ea typeface="微软雅黑" pitchFamily="34" charset="-122"/>
              </a:rPr>
              <a:t>Add a title</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99" name="矩形 47"/>
          <p:cNvSpPr>
            <a:spLocks noChangeArrowheads="1"/>
          </p:cNvSpPr>
          <p:nvPr/>
        </p:nvSpPr>
        <p:spPr bwMode="auto">
          <a:xfrm>
            <a:off x="6547412" y="5032817"/>
            <a:ext cx="2920841"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itchFamily="34" charset="-122"/>
              </a:rPr>
              <a:t>A comprehensive description of the chart above is entered here.</a:t>
            </a:r>
          </a:p>
        </p:txBody>
      </p:sp>
      <p:sp>
        <p:nvSpPr>
          <p:cNvPr id="2" name="标题 1"/>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283498193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400"/>
                                        <p:tgtEl>
                                          <p:spTgt spid="56"/>
                                        </p:tgtEl>
                                      </p:cBhvr>
                                    </p:animEffect>
                                  </p:childTnLst>
                                </p:cTn>
                              </p:par>
                            </p:childTnLst>
                          </p:cTn>
                        </p:par>
                        <p:par>
                          <p:cTn id="8" fill="hold">
                            <p:stCondLst>
                              <p:cond delay="400"/>
                            </p:stCondLst>
                            <p:childTnLst>
                              <p:par>
                                <p:cTn id="9" presetID="22" presetClass="entr" presetSubtype="8"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left)">
                                      <p:cBhvr>
                                        <p:cTn id="11" dur="400"/>
                                        <p:tgtEl>
                                          <p:spTgt spid="85"/>
                                        </p:tgtEl>
                                      </p:cBhvr>
                                    </p:animEffect>
                                  </p:childTnLst>
                                </p:cTn>
                              </p:par>
                            </p:childTnLst>
                          </p:cTn>
                        </p:par>
                        <p:par>
                          <p:cTn id="12" fill="hold">
                            <p:stCondLst>
                              <p:cond delay="800"/>
                            </p:stCondLst>
                            <p:childTnLst>
                              <p:par>
                                <p:cTn id="13" presetID="2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400"/>
                                        <p:tgtEl>
                                          <p:spTgt spid="57"/>
                                        </p:tgtEl>
                                      </p:cBhvr>
                                    </p:animEffect>
                                  </p:childTnLst>
                                </p:cTn>
                              </p:par>
                            </p:childTnLst>
                          </p:cTn>
                        </p:par>
                        <p:par>
                          <p:cTn id="16" fill="hold">
                            <p:stCondLst>
                              <p:cond delay="1200"/>
                            </p:stCondLst>
                            <p:childTnLst>
                              <p:par>
                                <p:cTn id="17" presetID="22" presetClass="entr" presetSubtype="8"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wipe(left)">
                                      <p:cBhvr>
                                        <p:cTn id="19" dur="400"/>
                                        <p:tgtEl>
                                          <p:spTgt spid="87"/>
                                        </p:tgtEl>
                                      </p:cBhvr>
                                    </p:animEffect>
                                  </p:childTnLst>
                                </p:cTn>
                              </p:par>
                            </p:childTnLst>
                          </p:cTn>
                        </p:par>
                        <p:par>
                          <p:cTn id="20" fill="hold">
                            <p:stCondLst>
                              <p:cond delay="1600"/>
                            </p:stCondLst>
                            <p:childTnLst>
                              <p:par>
                                <p:cTn id="21" presetID="2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400"/>
                                        <p:tgtEl>
                                          <p:spTgt spid="5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left)">
                                      <p:cBhvr>
                                        <p:cTn id="27" dur="400"/>
                                        <p:tgtEl>
                                          <p:spTgt spid="84"/>
                                        </p:tgtEl>
                                      </p:cBhvr>
                                    </p:animEffect>
                                  </p:childTnLst>
                                </p:cTn>
                              </p:par>
                            </p:childTnLst>
                          </p:cTn>
                        </p:par>
                        <p:par>
                          <p:cTn id="28" fill="hold">
                            <p:stCondLst>
                              <p:cond delay="24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400"/>
                                        <p:tgtEl>
                                          <p:spTgt spid="35"/>
                                        </p:tgtEl>
                                      </p:cBhvr>
                                    </p:animEffect>
                                  </p:childTnLst>
                                </p:cTn>
                              </p:par>
                            </p:childTnLst>
                          </p:cTn>
                        </p:par>
                        <p:par>
                          <p:cTn id="32" fill="hold">
                            <p:stCondLst>
                              <p:cond delay="28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400"/>
                                        <p:tgtEl>
                                          <p:spTgt spid="34"/>
                                        </p:tgtEl>
                                      </p:cBhvr>
                                    </p:animEffect>
                                  </p:childTnLst>
                                </p:cTn>
                              </p:par>
                            </p:childTnLst>
                          </p:cTn>
                        </p:par>
                        <p:par>
                          <p:cTn id="36" fill="hold">
                            <p:stCondLst>
                              <p:cond delay="32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400"/>
                                        <p:tgtEl>
                                          <p:spTgt spid="33"/>
                                        </p:tgtEl>
                                      </p:cBhvr>
                                    </p:animEffect>
                                  </p:childTnLst>
                                </p:cTn>
                              </p:par>
                            </p:childTnLst>
                          </p:cTn>
                        </p:par>
                        <p:par>
                          <p:cTn id="40" fill="hold">
                            <p:stCondLst>
                              <p:cond delay="3600"/>
                            </p:stCondLst>
                            <p:childTnLst>
                              <p:par>
                                <p:cTn id="41" presetID="22" presetClass="entr" presetSubtype="8"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wipe(left)">
                                      <p:cBhvr>
                                        <p:cTn id="43" dur="400"/>
                                        <p:tgtEl>
                                          <p:spTgt spid="86"/>
                                        </p:tgtEl>
                                      </p:cBhvr>
                                    </p:animEffect>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12" presetClass="entr" presetSubtype="4" fill="hold" grpId="0" nodeType="after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slide(fromBottom)">
                                      <p:cBhvr>
                                        <p:cTn id="52" dur="500"/>
                                        <p:tgtEl>
                                          <p:spTgt spid="90"/>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slide(fromBottom)">
                                      <p:cBhvr>
                                        <p:cTn id="55" dur="500"/>
                                        <p:tgtEl>
                                          <p:spTgt spid="91"/>
                                        </p:tgtEl>
                                      </p:cBhvr>
                                    </p:animEffect>
                                  </p:childTnLst>
                                </p:cTn>
                              </p:par>
                            </p:childTnLst>
                          </p:cTn>
                        </p:par>
                        <p:par>
                          <p:cTn id="56" fill="hold">
                            <p:stCondLst>
                              <p:cond delay="5000"/>
                            </p:stCondLst>
                            <p:childTnLst>
                              <p:par>
                                <p:cTn id="57" presetID="23" presetClass="entr" presetSubtype="16"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childTnLst>
                                </p:cTn>
                              </p:par>
                            </p:childTnLst>
                          </p:cTn>
                        </p:par>
                        <p:par>
                          <p:cTn id="61" fill="hold">
                            <p:stCondLst>
                              <p:cond delay="5500"/>
                            </p:stCondLst>
                            <p:childTnLst>
                              <p:par>
                                <p:cTn id="62" presetID="12" presetClass="entr" presetSubtype="1"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additive="base">
                                        <p:cTn id="64" dur="500"/>
                                        <p:tgtEl>
                                          <p:spTgt spid="96"/>
                                        </p:tgtEl>
                                        <p:attrNameLst>
                                          <p:attrName>ppt_y</p:attrName>
                                        </p:attrNameLst>
                                      </p:cBhvr>
                                      <p:tavLst>
                                        <p:tav tm="0">
                                          <p:val>
                                            <p:strVal val="#ppt_y-#ppt_h*1.125000"/>
                                          </p:val>
                                        </p:tav>
                                        <p:tav tm="100000">
                                          <p:val>
                                            <p:strVal val="#ppt_y"/>
                                          </p:val>
                                        </p:tav>
                                      </p:tavLst>
                                    </p:anim>
                                    <p:animEffect transition="in" filter="wipe(down)">
                                      <p:cBhvr>
                                        <p:cTn id="65" dur="500"/>
                                        <p:tgtEl>
                                          <p:spTgt spid="96"/>
                                        </p:tgtEl>
                                      </p:cBhvr>
                                    </p:animEffect>
                                  </p:childTnLst>
                                </p:cTn>
                              </p:par>
                              <p:par>
                                <p:cTn id="66" presetID="12" presetClass="entr" presetSubtype="1"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 calcmode="lin" valueType="num">
                                      <p:cBhvr additive="base">
                                        <p:cTn id="68" dur="500"/>
                                        <p:tgtEl>
                                          <p:spTgt spid="97"/>
                                        </p:tgtEl>
                                        <p:attrNameLst>
                                          <p:attrName>ppt_y</p:attrName>
                                        </p:attrNameLst>
                                      </p:cBhvr>
                                      <p:tavLst>
                                        <p:tav tm="0">
                                          <p:val>
                                            <p:strVal val="#ppt_y-#ppt_h*1.125000"/>
                                          </p:val>
                                        </p:tav>
                                        <p:tav tm="100000">
                                          <p:val>
                                            <p:strVal val="#ppt_y"/>
                                          </p:val>
                                        </p:tav>
                                      </p:tavLst>
                                    </p:anim>
                                    <p:animEffect transition="in" filter="wipe(down)">
                                      <p:cBhvr>
                                        <p:cTn id="69" dur="500"/>
                                        <p:tgtEl>
                                          <p:spTgt spid="97"/>
                                        </p:tgtEl>
                                      </p:cBhvr>
                                    </p:animEffect>
                                  </p:childTnLst>
                                </p:cTn>
                              </p:par>
                            </p:childTnLst>
                          </p:cTn>
                        </p:par>
                        <p:par>
                          <p:cTn id="70" fill="hold">
                            <p:stCondLst>
                              <p:cond delay="6000"/>
                            </p:stCondLst>
                            <p:childTnLst>
                              <p:par>
                                <p:cTn id="71" presetID="23" presetClass="entr" presetSubtype="16"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childTnLst>
                                </p:cTn>
                              </p:par>
                            </p:childTnLst>
                          </p:cTn>
                        </p:par>
                        <p:par>
                          <p:cTn id="75" fill="hold">
                            <p:stCondLst>
                              <p:cond delay="6500"/>
                            </p:stCondLst>
                            <p:childTnLst>
                              <p:par>
                                <p:cTn id="76" presetID="12" presetClass="entr" presetSubtype="4" fill="hold" grpId="0" nodeType="after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slide(fromBottom)">
                                      <p:cBhvr>
                                        <p:cTn id="78" dur="500"/>
                                        <p:tgtEl>
                                          <p:spTgt spid="92"/>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slide(fromBottom)">
                                      <p:cBhvr>
                                        <p:cTn id="81" dur="500"/>
                                        <p:tgtEl>
                                          <p:spTgt spid="93"/>
                                        </p:tgtEl>
                                      </p:cBhvr>
                                    </p:animEffect>
                                  </p:childTnLst>
                                </p:cTn>
                              </p:par>
                            </p:childTnLst>
                          </p:cTn>
                        </p:par>
                        <p:par>
                          <p:cTn id="82" fill="hold">
                            <p:stCondLst>
                              <p:cond delay="7000"/>
                            </p:stCondLst>
                            <p:childTnLst>
                              <p:par>
                                <p:cTn id="83" presetID="2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childTnLst>
                                </p:cTn>
                              </p:par>
                            </p:childTnLst>
                          </p:cTn>
                        </p:par>
                        <p:par>
                          <p:cTn id="87" fill="hold">
                            <p:stCondLst>
                              <p:cond delay="7500"/>
                            </p:stCondLst>
                            <p:childTnLst>
                              <p:par>
                                <p:cTn id="88" presetID="12" presetClass="entr" presetSubtype="1"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additive="base">
                                        <p:cTn id="90" dur="500"/>
                                        <p:tgtEl>
                                          <p:spTgt spid="98"/>
                                        </p:tgtEl>
                                        <p:attrNameLst>
                                          <p:attrName>ppt_y</p:attrName>
                                        </p:attrNameLst>
                                      </p:cBhvr>
                                      <p:tavLst>
                                        <p:tav tm="0">
                                          <p:val>
                                            <p:strVal val="#ppt_y-#ppt_h*1.125000"/>
                                          </p:val>
                                        </p:tav>
                                        <p:tav tm="100000">
                                          <p:val>
                                            <p:strVal val="#ppt_y"/>
                                          </p:val>
                                        </p:tav>
                                      </p:tavLst>
                                    </p:anim>
                                    <p:animEffect transition="in" filter="wipe(down)">
                                      <p:cBhvr>
                                        <p:cTn id="91" dur="500"/>
                                        <p:tgtEl>
                                          <p:spTgt spid="98"/>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99"/>
                                        </p:tgtEl>
                                        <p:attrNameLst>
                                          <p:attrName>style.visibility</p:attrName>
                                        </p:attrNameLst>
                                      </p:cBhvr>
                                      <p:to>
                                        <p:strVal val="visible"/>
                                      </p:to>
                                    </p:set>
                                    <p:anim calcmode="lin" valueType="num">
                                      <p:cBhvr additive="base">
                                        <p:cTn id="94" dur="500"/>
                                        <p:tgtEl>
                                          <p:spTgt spid="99"/>
                                        </p:tgtEl>
                                        <p:attrNameLst>
                                          <p:attrName>ppt_y</p:attrName>
                                        </p:attrNameLst>
                                      </p:cBhvr>
                                      <p:tavLst>
                                        <p:tav tm="0">
                                          <p:val>
                                            <p:strVal val="#ppt_y-#ppt_h*1.125000"/>
                                          </p:val>
                                        </p:tav>
                                        <p:tav tm="100000">
                                          <p:val>
                                            <p:strVal val="#ppt_y"/>
                                          </p:val>
                                        </p:tav>
                                      </p:tavLst>
                                    </p:anim>
                                    <p:animEffect transition="in" filter="wipe(down)">
                                      <p:cBhvr>
                                        <p:cTn id="95" dur="500"/>
                                        <p:tgtEl>
                                          <p:spTgt spid="99"/>
                                        </p:tgtEl>
                                      </p:cBhvr>
                                    </p:animEffect>
                                  </p:childTnLst>
                                </p:cTn>
                              </p:par>
                            </p:childTnLst>
                          </p:cTn>
                        </p:par>
                        <p:par>
                          <p:cTn id="96" fill="hold">
                            <p:stCondLst>
                              <p:cond delay="8000"/>
                            </p:stCondLst>
                            <p:childTnLst>
                              <p:par>
                                <p:cTn id="97" presetID="23" presetClass="entr" presetSubtype="16"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 calcmode="lin" valueType="num">
                                      <p:cBhvr>
                                        <p:cTn id="99" dur="500" fill="hold"/>
                                        <p:tgtEl>
                                          <p:spTgt spid="63"/>
                                        </p:tgtEl>
                                        <p:attrNameLst>
                                          <p:attrName>ppt_w</p:attrName>
                                        </p:attrNameLst>
                                      </p:cBhvr>
                                      <p:tavLst>
                                        <p:tav tm="0">
                                          <p:val>
                                            <p:fltVal val="0"/>
                                          </p:val>
                                        </p:tav>
                                        <p:tav tm="100000">
                                          <p:val>
                                            <p:strVal val="#ppt_w"/>
                                          </p:val>
                                        </p:tav>
                                      </p:tavLst>
                                    </p:anim>
                                    <p:anim calcmode="lin" valueType="num">
                                      <p:cBhvr>
                                        <p:cTn id="100" dur="500" fill="hold"/>
                                        <p:tgtEl>
                                          <p:spTgt spid="63"/>
                                        </p:tgtEl>
                                        <p:attrNameLst>
                                          <p:attrName>ppt_h</p:attrName>
                                        </p:attrNameLst>
                                      </p:cBhvr>
                                      <p:tavLst>
                                        <p:tav tm="0">
                                          <p:val>
                                            <p:fltVal val="0"/>
                                          </p:val>
                                        </p:tav>
                                        <p:tav tm="100000">
                                          <p:val>
                                            <p:strVal val="#ppt_h"/>
                                          </p:val>
                                        </p:tav>
                                      </p:tavLst>
                                    </p:anim>
                                  </p:childTnLst>
                                </p:cTn>
                              </p:par>
                            </p:childTnLst>
                          </p:cTn>
                        </p:par>
                        <p:par>
                          <p:cTn id="101" fill="hold">
                            <p:stCondLst>
                              <p:cond delay="8500"/>
                            </p:stCondLst>
                            <p:childTnLst>
                              <p:par>
                                <p:cTn id="102" presetID="12" presetClass="entr" presetSubtype="4" fill="hold" grpId="0" nodeType="after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slide(fromBottom)">
                                      <p:cBhvr>
                                        <p:cTn id="104" dur="500"/>
                                        <p:tgtEl>
                                          <p:spTgt spid="94"/>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slide(fromBottom)">
                                      <p:cBhvr>
                                        <p:cTn id="107" dur="500"/>
                                        <p:tgtEl>
                                          <p:spTgt spid="95"/>
                                        </p:tgtEl>
                                      </p:cBhvr>
                                    </p:animEffect>
                                  </p:childTnLst>
                                </p:cTn>
                              </p:par>
                            </p:childTnLst>
                          </p:cTn>
                        </p:par>
                        <p:par>
                          <p:cTn id="108" fill="hold">
                            <p:stCondLst>
                              <p:cond delay="9000"/>
                            </p:stCondLst>
                            <p:childTnLst>
                              <p:par>
                                <p:cTn id="109" presetID="18" presetClass="entr" presetSubtype="3" fill="hold" nodeType="after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strips(upRight)">
                                      <p:cBhvr>
                                        <p:cTn id="111" dur="500"/>
                                        <p:tgtEl>
                                          <p:spTgt spid="55"/>
                                        </p:tgtEl>
                                      </p:cBhvr>
                                    </p:animEffect>
                                  </p:childTnLst>
                                </p:cTn>
                              </p:par>
                            </p:childTnLst>
                          </p:cTn>
                        </p:par>
                        <p:par>
                          <p:cTn id="112" fill="hold">
                            <p:stCondLst>
                              <p:cond delay="9500"/>
                            </p:stCondLst>
                            <p:childTnLst>
                              <p:par>
                                <p:cTn id="113" presetID="10" presetClass="entr" presetSubtype="0" fill="hold" grpId="0" nodeType="after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fade">
                                      <p:cBhvr>
                                        <p:cTn id="1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54" grpId="0"/>
      <p:bldP spid="56" grpId="0" animBg="1"/>
      <p:bldP spid="57" grpId="0" animBg="1"/>
      <p:bldP spid="58" grpId="0" animBg="1"/>
      <p:bldP spid="59" grpId="0" animBg="1"/>
      <p:bldP spid="60" grpId="0" animBg="1"/>
      <p:bldP spid="61" grpId="0" animBg="1"/>
      <p:bldP spid="62" grpId="0" animBg="1"/>
      <p:bldP spid="63" grpId="0" animBg="1"/>
      <p:bldP spid="84" grpId="0" animBg="1"/>
      <p:bldP spid="85" grpId="0" animBg="1"/>
      <p:bldP spid="86" grpId="0" animBg="1"/>
      <p:bldP spid="87" grpId="0" animBg="1"/>
      <p:bldP spid="90" grpId="0"/>
      <p:bldP spid="91" grpId="0"/>
      <p:bldP spid="92" grpId="0"/>
      <p:bldP spid="93" grpId="0"/>
      <p:bldP spid="94" grpId="0"/>
      <p:bldP spid="95" grpId="0"/>
      <p:bldP spid="96" grpId="0"/>
      <p:bldP spid="97" grpId="0"/>
      <p:bldP spid="98" grpId="0"/>
      <p:bldP spid="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2"/>
          <p:cNvSpPr>
            <a:spLocks/>
          </p:cNvSpPr>
          <p:nvPr/>
        </p:nvSpPr>
        <p:spPr bwMode="gray">
          <a:xfrm>
            <a:off x="4613185" y="3101679"/>
            <a:ext cx="2933318" cy="1960033"/>
          </a:xfrm>
          <a:custGeom>
            <a:avLst/>
            <a:gdLst>
              <a:gd name="T0" fmla="*/ 25233 w 918"/>
              <a:gd name="T1" fmla="*/ 5057 h 613"/>
              <a:gd name="T2" fmla="*/ 25233 w 918"/>
              <a:gd name="T3" fmla="*/ 5057 h 613"/>
              <a:gd name="T4" fmla="*/ 25137 w 918"/>
              <a:gd name="T5" fmla="*/ 5025 h 613"/>
              <a:gd name="T6" fmla="*/ 25137 w 918"/>
              <a:gd name="T7" fmla="*/ 5025 h 613"/>
              <a:gd name="T8" fmla="*/ 24261 w 918"/>
              <a:gd name="T9" fmla="*/ 4268 h 613"/>
              <a:gd name="T10" fmla="*/ 24261 w 918"/>
              <a:gd name="T11" fmla="*/ 4268 h 613"/>
              <a:gd name="T12" fmla="*/ 24228 w 918"/>
              <a:gd name="T13" fmla="*/ 4203 h 613"/>
              <a:gd name="T14" fmla="*/ 24228 w 918"/>
              <a:gd name="T15" fmla="*/ 4203 h 613"/>
              <a:gd name="T16" fmla="*/ 24228 w 918"/>
              <a:gd name="T17" fmla="*/ 4137 h 613"/>
              <a:gd name="T18" fmla="*/ 24194 w 918"/>
              <a:gd name="T19" fmla="*/ 4137 h 613"/>
              <a:gd name="T20" fmla="*/ 24194 w 918"/>
              <a:gd name="T21" fmla="*/ 4072 h 613"/>
              <a:gd name="T22" fmla="*/ 24194 w 918"/>
              <a:gd name="T23" fmla="*/ 4072 h 613"/>
              <a:gd name="T24" fmla="*/ 24162 w 918"/>
              <a:gd name="T25" fmla="*/ 4036 h 613"/>
              <a:gd name="T26" fmla="*/ 24162 w 918"/>
              <a:gd name="T27" fmla="*/ 4004 h 613"/>
              <a:gd name="T28" fmla="*/ 24389 w 918"/>
              <a:gd name="T29" fmla="*/ 3003 h 613"/>
              <a:gd name="T30" fmla="*/ 24637 w 918"/>
              <a:gd name="T31" fmla="*/ 2055 h 613"/>
              <a:gd name="T32" fmla="*/ 22577 w 918"/>
              <a:gd name="T33" fmla="*/ 0 h 613"/>
              <a:gd name="T34" fmla="*/ 20496 w 918"/>
              <a:gd name="T35" fmla="*/ 2088 h 613"/>
              <a:gd name="T36" fmla="*/ 20754 w 918"/>
              <a:gd name="T37" fmla="*/ 3036 h 613"/>
              <a:gd name="T38" fmla="*/ 20982 w 918"/>
              <a:gd name="T39" fmla="*/ 4004 h 613"/>
              <a:gd name="T40" fmla="*/ 19964 w 918"/>
              <a:gd name="T41" fmla="*/ 5057 h 613"/>
              <a:gd name="T42" fmla="*/ 19932 w 918"/>
              <a:gd name="T43" fmla="*/ 5057 h 613"/>
              <a:gd name="T44" fmla="*/ 17298 w 918"/>
              <a:gd name="T45" fmla="*/ 5417 h 613"/>
              <a:gd name="T46" fmla="*/ 14649 w 918"/>
              <a:gd name="T47" fmla="*/ 5089 h 613"/>
              <a:gd name="T48" fmla="*/ 14617 w 918"/>
              <a:gd name="T49" fmla="*/ 5089 h 613"/>
              <a:gd name="T50" fmla="*/ 11996 w 918"/>
              <a:gd name="T51" fmla="*/ 4765 h 613"/>
              <a:gd name="T52" fmla="*/ 9380 w 918"/>
              <a:gd name="T53" fmla="*/ 5089 h 613"/>
              <a:gd name="T54" fmla="*/ 9348 w 918"/>
              <a:gd name="T55" fmla="*/ 5089 h 613"/>
              <a:gd name="T56" fmla="*/ 8325 w 918"/>
              <a:gd name="T57" fmla="*/ 6176 h 613"/>
              <a:gd name="T58" fmla="*/ 8556 w 918"/>
              <a:gd name="T59" fmla="*/ 7144 h 613"/>
              <a:gd name="T60" fmla="*/ 8792 w 918"/>
              <a:gd name="T61" fmla="*/ 8092 h 613"/>
              <a:gd name="T62" fmla="*/ 6735 w 918"/>
              <a:gd name="T63" fmla="*/ 10148 h 613"/>
              <a:gd name="T64" fmla="*/ 4641 w 918"/>
              <a:gd name="T65" fmla="*/ 8092 h 613"/>
              <a:gd name="T66" fmla="*/ 4868 w 918"/>
              <a:gd name="T67" fmla="*/ 7144 h 613"/>
              <a:gd name="T68" fmla="*/ 5100 w 918"/>
              <a:gd name="T69" fmla="*/ 6176 h 613"/>
              <a:gd name="T70" fmla="*/ 4085 w 918"/>
              <a:gd name="T71" fmla="*/ 5121 h 613"/>
              <a:gd name="T72" fmla="*/ 4012 w 918"/>
              <a:gd name="T73" fmla="*/ 5089 h 613"/>
              <a:gd name="T74" fmla="*/ 1428 w 918"/>
              <a:gd name="T75" fmla="*/ 4797 h 613"/>
              <a:gd name="T76" fmla="*/ 0 w 918"/>
              <a:gd name="T77" fmla="*/ 4896 h 613"/>
              <a:gd name="T78" fmla="*/ 0 w 918"/>
              <a:gd name="T79" fmla="*/ 5089 h 613"/>
              <a:gd name="T80" fmla="*/ 15205 w 918"/>
              <a:gd name="T81" fmla="*/ 20261 h 613"/>
              <a:gd name="T82" fmla="*/ 30430 w 918"/>
              <a:gd name="T83" fmla="*/ 5089 h 613"/>
              <a:gd name="T84" fmla="*/ 30430 w 918"/>
              <a:gd name="T85" fmla="*/ 5057 h 613"/>
              <a:gd name="T86" fmla="*/ 27878 w 918"/>
              <a:gd name="T87" fmla="*/ 5385 h 613"/>
              <a:gd name="T88" fmla="*/ 25233 w 918"/>
              <a:gd name="T89" fmla="*/ 5057 h 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18" h="613">
                <a:moveTo>
                  <a:pt x="761" y="153"/>
                </a:moveTo>
                <a:cubicBezTo>
                  <a:pt x="761" y="153"/>
                  <a:pt x="761" y="153"/>
                  <a:pt x="761" y="153"/>
                </a:cubicBezTo>
                <a:cubicBezTo>
                  <a:pt x="761" y="153"/>
                  <a:pt x="758" y="152"/>
                  <a:pt x="758" y="152"/>
                </a:cubicBezTo>
                <a:cubicBezTo>
                  <a:pt x="758" y="152"/>
                  <a:pt x="758" y="152"/>
                  <a:pt x="758" y="152"/>
                </a:cubicBezTo>
                <a:cubicBezTo>
                  <a:pt x="745" y="147"/>
                  <a:pt x="737" y="137"/>
                  <a:pt x="732" y="129"/>
                </a:cubicBezTo>
                <a:cubicBezTo>
                  <a:pt x="732" y="129"/>
                  <a:pt x="732" y="129"/>
                  <a:pt x="732" y="129"/>
                </a:cubicBezTo>
                <a:cubicBezTo>
                  <a:pt x="732" y="128"/>
                  <a:pt x="732" y="128"/>
                  <a:pt x="731" y="127"/>
                </a:cubicBezTo>
                <a:cubicBezTo>
                  <a:pt x="731" y="127"/>
                  <a:pt x="731" y="127"/>
                  <a:pt x="731" y="127"/>
                </a:cubicBezTo>
                <a:cubicBezTo>
                  <a:pt x="731" y="126"/>
                  <a:pt x="731" y="126"/>
                  <a:pt x="731" y="125"/>
                </a:cubicBezTo>
                <a:cubicBezTo>
                  <a:pt x="731" y="125"/>
                  <a:pt x="730" y="125"/>
                  <a:pt x="730" y="125"/>
                </a:cubicBezTo>
                <a:cubicBezTo>
                  <a:pt x="730" y="124"/>
                  <a:pt x="730" y="124"/>
                  <a:pt x="730" y="123"/>
                </a:cubicBezTo>
                <a:cubicBezTo>
                  <a:pt x="730" y="123"/>
                  <a:pt x="730" y="123"/>
                  <a:pt x="730" y="123"/>
                </a:cubicBezTo>
                <a:cubicBezTo>
                  <a:pt x="730" y="122"/>
                  <a:pt x="730" y="122"/>
                  <a:pt x="729" y="122"/>
                </a:cubicBezTo>
                <a:cubicBezTo>
                  <a:pt x="729" y="121"/>
                  <a:pt x="729" y="121"/>
                  <a:pt x="729" y="121"/>
                </a:cubicBezTo>
                <a:cubicBezTo>
                  <a:pt x="727" y="109"/>
                  <a:pt x="734" y="96"/>
                  <a:pt x="736" y="91"/>
                </a:cubicBezTo>
                <a:cubicBezTo>
                  <a:pt x="741" y="83"/>
                  <a:pt x="743" y="73"/>
                  <a:pt x="743" y="62"/>
                </a:cubicBezTo>
                <a:cubicBezTo>
                  <a:pt x="743" y="28"/>
                  <a:pt x="715" y="0"/>
                  <a:pt x="681" y="0"/>
                </a:cubicBezTo>
                <a:cubicBezTo>
                  <a:pt x="646" y="0"/>
                  <a:pt x="618" y="28"/>
                  <a:pt x="618" y="63"/>
                </a:cubicBezTo>
                <a:cubicBezTo>
                  <a:pt x="618" y="73"/>
                  <a:pt x="621" y="83"/>
                  <a:pt x="626" y="92"/>
                </a:cubicBezTo>
                <a:cubicBezTo>
                  <a:pt x="628" y="96"/>
                  <a:pt x="635" y="109"/>
                  <a:pt x="633" y="121"/>
                </a:cubicBezTo>
                <a:cubicBezTo>
                  <a:pt x="632" y="127"/>
                  <a:pt x="623" y="146"/>
                  <a:pt x="602" y="153"/>
                </a:cubicBezTo>
                <a:cubicBezTo>
                  <a:pt x="602" y="153"/>
                  <a:pt x="602" y="153"/>
                  <a:pt x="601" y="153"/>
                </a:cubicBezTo>
                <a:cubicBezTo>
                  <a:pt x="601" y="153"/>
                  <a:pt x="566" y="164"/>
                  <a:pt x="522" y="164"/>
                </a:cubicBezTo>
                <a:cubicBezTo>
                  <a:pt x="478" y="164"/>
                  <a:pt x="442" y="154"/>
                  <a:pt x="442" y="154"/>
                </a:cubicBezTo>
                <a:cubicBezTo>
                  <a:pt x="442" y="154"/>
                  <a:pt x="442" y="154"/>
                  <a:pt x="441" y="154"/>
                </a:cubicBezTo>
                <a:cubicBezTo>
                  <a:pt x="436" y="152"/>
                  <a:pt x="403" y="143"/>
                  <a:pt x="362" y="144"/>
                </a:cubicBezTo>
                <a:cubicBezTo>
                  <a:pt x="322" y="144"/>
                  <a:pt x="289" y="152"/>
                  <a:pt x="283" y="154"/>
                </a:cubicBezTo>
                <a:cubicBezTo>
                  <a:pt x="283" y="154"/>
                  <a:pt x="282" y="154"/>
                  <a:pt x="282" y="154"/>
                </a:cubicBezTo>
                <a:cubicBezTo>
                  <a:pt x="261" y="161"/>
                  <a:pt x="252" y="180"/>
                  <a:pt x="251" y="187"/>
                </a:cubicBezTo>
                <a:cubicBezTo>
                  <a:pt x="249" y="198"/>
                  <a:pt x="255" y="211"/>
                  <a:pt x="258" y="216"/>
                </a:cubicBezTo>
                <a:cubicBezTo>
                  <a:pt x="262" y="224"/>
                  <a:pt x="265" y="234"/>
                  <a:pt x="265" y="245"/>
                </a:cubicBezTo>
                <a:cubicBezTo>
                  <a:pt x="265" y="279"/>
                  <a:pt x="237" y="307"/>
                  <a:pt x="203" y="307"/>
                </a:cubicBezTo>
                <a:cubicBezTo>
                  <a:pt x="168" y="307"/>
                  <a:pt x="140" y="279"/>
                  <a:pt x="140" y="245"/>
                </a:cubicBezTo>
                <a:cubicBezTo>
                  <a:pt x="140" y="235"/>
                  <a:pt x="143" y="225"/>
                  <a:pt x="147" y="216"/>
                </a:cubicBezTo>
                <a:cubicBezTo>
                  <a:pt x="150" y="211"/>
                  <a:pt x="157" y="198"/>
                  <a:pt x="154" y="187"/>
                </a:cubicBezTo>
                <a:cubicBezTo>
                  <a:pt x="153" y="180"/>
                  <a:pt x="144" y="161"/>
                  <a:pt x="123" y="155"/>
                </a:cubicBezTo>
                <a:cubicBezTo>
                  <a:pt x="123" y="155"/>
                  <a:pt x="122" y="155"/>
                  <a:pt x="121" y="154"/>
                </a:cubicBezTo>
                <a:cubicBezTo>
                  <a:pt x="115" y="153"/>
                  <a:pt x="82" y="144"/>
                  <a:pt x="43" y="145"/>
                </a:cubicBezTo>
                <a:cubicBezTo>
                  <a:pt x="27" y="145"/>
                  <a:pt x="12" y="146"/>
                  <a:pt x="0" y="148"/>
                </a:cubicBezTo>
                <a:cubicBezTo>
                  <a:pt x="0" y="150"/>
                  <a:pt x="0" y="152"/>
                  <a:pt x="0" y="154"/>
                </a:cubicBezTo>
                <a:cubicBezTo>
                  <a:pt x="0" y="407"/>
                  <a:pt x="205" y="613"/>
                  <a:pt x="459" y="613"/>
                </a:cubicBezTo>
                <a:cubicBezTo>
                  <a:pt x="712" y="613"/>
                  <a:pt x="918" y="407"/>
                  <a:pt x="918" y="154"/>
                </a:cubicBezTo>
                <a:cubicBezTo>
                  <a:pt x="918" y="154"/>
                  <a:pt x="918" y="153"/>
                  <a:pt x="918" y="153"/>
                </a:cubicBezTo>
                <a:cubicBezTo>
                  <a:pt x="901" y="158"/>
                  <a:pt x="873" y="163"/>
                  <a:pt x="841" y="163"/>
                </a:cubicBezTo>
                <a:cubicBezTo>
                  <a:pt x="797" y="163"/>
                  <a:pt x="761" y="153"/>
                  <a:pt x="761" y="153"/>
                </a:cubicBezTo>
                <a:close/>
              </a:path>
            </a:pathLst>
          </a:custGeom>
          <a:solidFill>
            <a:schemeClr val="bg1">
              <a:lumMod val="50000"/>
            </a:schemeClr>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28" rIns="0" bIns="0" anchor="ctr"/>
          <a:lstStyle/>
          <a:p>
            <a:pPr algn="ctr">
              <a:lnSpc>
                <a:spcPct val="120000"/>
              </a:lnSpc>
              <a:spcBef>
                <a:spcPts val="588"/>
              </a:spcBef>
              <a:spcAft>
                <a:spcPts val="588"/>
              </a:spcAft>
              <a:defRPr/>
            </a:pPr>
            <a:r>
              <a:rPr lang="zh-CN" altLang="en-US" sz="2400" dirty="0">
                <a:solidFill>
                  <a:srgbClr val="FFFFFF"/>
                </a:solidFill>
                <a:latin typeface="+mn-ea"/>
              </a:rPr>
              <a:t>Negative advantages</a:t>
            </a:r>
          </a:p>
        </p:txBody>
      </p:sp>
      <p:sp>
        <p:nvSpPr>
          <p:cNvPr id="19" name="Freeform 13"/>
          <p:cNvSpPr>
            <a:spLocks/>
          </p:cNvSpPr>
          <p:nvPr/>
        </p:nvSpPr>
        <p:spPr bwMode="gray">
          <a:xfrm>
            <a:off x="4613185" y="2128011"/>
            <a:ext cx="2933318" cy="1955800"/>
          </a:xfrm>
          <a:custGeom>
            <a:avLst/>
            <a:gdLst>
              <a:gd name="T0" fmla="*/ 15205 w 918"/>
              <a:gd name="T1" fmla="*/ 0 h 612"/>
              <a:gd name="T2" fmla="*/ 0 w 918"/>
              <a:gd name="T3" fmla="*/ 14909 h 612"/>
              <a:gd name="T4" fmla="*/ 1428 w 918"/>
              <a:gd name="T5" fmla="*/ 14812 h 612"/>
              <a:gd name="T6" fmla="*/ 4012 w 918"/>
              <a:gd name="T7" fmla="*/ 15112 h 612"/>
              <a:gd name="T8" fmla="*/ 4085 w 918"/>
              <a:gd name="T9" fmla="*/ 15144 h 612"/>
              <a:gd name="T10" fmla="*/ 5100 w 918"/>
              <a:gd name="T11" fmla="*/ 16204 h 612"/>
              <a:gd name="T12" fmla="*/ 4868 w 918"/>
              <a:gd name="T13" fmla="*/ 17154 h 612"/>
              <a:gd name="T14" fmla="*/ 4641 w 918"/>
              <a:gd name="T15" fmla="*/ 18105 h 612"/>
              <a:gd name="T16" fmla="*/ 6735 w 918"/>
              <a:gd name="T17" fmla="*/ 20149 h 612"/>
              <a:gd name="T18" fmla="*/ 8792 w 918"/>
              <a:gd name="T19" fmla="*/ 18105 h 612"/>
              <a:gd name="T20" fmla="*/ 8556 w 918"/>
              <a:gd name="T21" fmla="*/ 17154 h 612"/>
              <a:gd name="T22" fmla="*/ 8325 w 918"/>
              <a:gd name="T23" fmla="*/ 16204 h 612"/>
              <a:gd name="T24" fmla="*/ 9348 w 918"/>
              <a:gd name="T25" fmla="*/ 15112 h 612"/>
              <a:gd name="T26" fmla="*/ 9380 w 918"/>
              <a:gd name="T27" fmla="*/ 15112 h 612"/>
              <a:gd name="T28" fmla="*/ 11996 w 918"/>
              <a:gd name="T29" fmla="*/ 14780 h 612"/>
              <a:gd name="T30" fmla="*/ 14617 w 918"/>
              <a:gd name="T31" fmla="*/ 15112 h 612"/>
              <a:gd name="T32" fmla="*/ 14649 w 918"/>
              <a:gd name="T33" fmla="*/ 15112 h 612"/>
              <a:gd name="T34" fmla="*/ 17298 w 918"/>
              <a:gd name="T35" fmla="*/ 15440 h 612"/>
              <a:gd name="T36" fmla="*/ 19932 w 918"/>
              <a:gd name="T37" fmla="*/ 15080 h 612"/>
              <a:gd name="T38" fmla="*/ 19964 w 918"/>
              <a:gd name="T39" fmla="*/ 15080 h 612"/>
              <a:gd name="T40" fmla="*/ 20982 w 918"/>
              <a:gd name="T41" fmla="*/ 14032 h 612"/>
              <a:gd name="T42" fmla="*/ 20754 w 918"/>
              <a:gd name="T43" fmla="*/ 13076 h 612"/>
              <a:gd name="T44" fmla="*/ 20496 w 918"/>
              <a:gd name="T45" fmla="*/ 12109 h 612"/>
              <a:gd name="T46" fmla="*/ 22577 w 918"/>
              <a:gd name="T47" fmla="*/ 10033 h 612"/>
              <a:gd name="T48" fmla="*/ 24637 w 918"/>
              <a:gd name="T49" fmla="*/ 12077 h 612"/>
              <a:gd name="T50" fmla="*/ 24389 w 918"/>
              <a:gd name="T51" fmla="*/ 13044 h 612"/>
              <a:gd name="T52" fmla="*/ 24162 w 918"/>
              <a:gd name="T53" fmla="*/ 14032 h 612"/>
              <a:gd name="T54" fmla="*/ 24162 w 918"/>
              <a:gd name="T55" fmla="*/ 14064 h 612"/>
              <a:gd name="T56" fmla="*/ 24194 w 918"/>
              <a:gd name="T57" fmla="*/ 14096 h 612"/>
              <a:gd name="T58" fmla="*/ 24194 w 918"/>
              <a:gd name="T59" fmla="*/ 14096 h 612"/>
              <a:gd name="T60" fmla="*/ 24194 w 918"/>
              <a:gd name="T61" fmla="*/ 14161 h 612"/>
              <a:gd name="T62" fmla="*/ 24228 w 918"/>
              <a:gd name="T63" fmla="*/ 14161 h 612"/>
              <a:gd name="T64" fmla="*/ 24228 w 918"/>
              <a:gd name="T65" fmla="*/ 14225 h 612"/>
              <a:gd name="T66" fmla="*/ 24228 w 918"/>
              <a:gd name="T67" fmla="*/ 14225 h 612"/>
              <a:gd name="T68" fmla="*/ 24261 w 918"/>
              <a:gd name="T69" fmla="*/ 14289 h 612"/>
              <a:gd name="T70" fmla="*/ 24261 w 918"/>
              <a:gd name="T71" fmla="*/ 14289 h 612"/>
              <a:gd name="T72" fmla="*/ 25137 w 918"/>
              <a:gd name="T73" fmla="*/ 15048 h 612"/>
              <a:gd name="T74" fmla="*/ 25137 w 918"/>
              <a:gd name="T75" fmla="*/ 15048 h 612"/>
              <a:gd name="T76" fmla="*/ 25233 w 918"/>
              <a:gd name="T77" fmla="*/ 15080 h 612"/>
              <a:gd name="T78" fmla="*/ 25233 w 918"/>
              <a:gd name="T79" fmla="*/ 15080 h 612"/>
              <a:gd name="T80" fmla="*/ 27878 w 918"/>
              <a:gd name="T81" fmla="*/ 15408 h 612"/>
              <a:gd name="T82" fmla="*/ 30430 w 918"/>
              <a:gd name="T83" fmla="*/ 15080 h 612"/>
              <a:gd name="T84" fmla="*/ 15205 w 918"/>
              <a:gd name="T85" fmla="*/ 0 h 6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8" h="612">
                <a:moveTo>
                  <a:pt x="459" y="0"/>
                </a:moveTo>
                <a:cubicBezTo>
                  <a:pt x="207" y="0"/>
                  <a:pt x="3" y="202"/>
                  <a:pt x="0" y="453"/>
                </a:cubicBezTo>
                <a:cubicBezTo>
                  <a:pt x="12" y="451"/>
                  <a:pt x="27" y="450"/>
                  <a:pt x="43" y="450"/>
                </a:cubicBezTo>
                <a:cubicBezTo>
                  <a:pt x="82" y="449"/>
                  <a:pt x="115" y="458"/>
                  <a:pt x="121" y="459"/>
                </a:cubicBezTo>
                <a:cubicBezTo>
                  <a:pt x="122" y="460"/>
                  <a:pt x="123" y="460"/>
                  <a:pt x="123" y="460"/>
                </a:cubicBezTo>
                <a:cubicBezTo>
                  <a:pt x="144" y="466"/>
                  <a:pt x="153" y="485"/>
                  <a:pt x="154" y="492"/>
                </a:cubicBezTo>
                <a:cubicBezTo>
                  <a:pt x="157" y="503"/>
                  <a:pt x="150" y="516"/>
                  <a:pt x="147" y="521"/>
                </a:cubicBezTo>
                <a:cubicBezTo>
                  <a:pt x="143" y="530"/>
                  <a:pt x="140" y="540"/>
                  <a:pt x="140" y="550"/>
                </a:cubicBezTo>
                <a:cubicBezTo>
                  <a:pt x="140" y="584"/>
                  <a:pt x="168" y="612"/>
                  <a:pt x="203" y="612"/>
                </a:cubicBezTo>
                <a:cubicBezTo>
                  <a:pt x="237" y="612"/>
                  <a:pt x="265" y="584"/>
                  <a:pt x="265" y="550"/>
                </a:cubicBezTo>
                <a:cubicBezTo>
                  <a:pt x="265" y="539"/>
                  <a:pt x="262" y="529"/>
                  <a:pt x="258" y="521"/>
                </a:cubicBezTo>
                <a:cubicBezTo>
                  <a:pt x="255" y="516"/>
                  <a:pt x="249" y="503"/>
                  <a:pt x="251" y="492"/>
                </a:cubicBezTo>
                <a:cubicBezTo>
                  <a:pt x="252" y="485"/>
                  <a:pt x="261" y="466"/>
                  <a:pt x="282" y="459"/>
                </a:cubicBezTo>
                <a:cubicBezTo>
                  <a:pt x="282" y="459"/>
                  <a:pt x="283" y="459"/>
                  <a:pt x="283" y="459"/>
                </a:cubicBezTo>
                <a:cubicBezTo>
                  <a:pt x="289" y="457"/>
                  <a:pt x="322" y="449"/>
                  <a:pt x="362" y="449"/>
                </a:cubicBezTo>
                <a:cubicBezTo>
                  <a:pt x="403" y="448"/>
                  <a:pt x="436" y="457"/>
                  <a:pt x="441" y="459"/>
                </a:cubicBezTo>
                <a:cubicBezTo>
                  <a:pt x="442" y="459"/>
                  <a:pt x="442" y="459"/>
                  <a:pt x="442" y="459"/>
                </a:cubicBezTo>
                <a:cubicBezTo>
                  <a:pt x="442" y="459"/>
                  <a:pt x="478" y="469"/>
                  <a:pt x="522" y="469"/>
                </a:cubicBezTo>
                <a:cubicBezTo>
                  <a:pt x="566" y="469"/>
                  <a:pt x="601" y="458"/>
                  <a:pt x="601" y="458"/>
                </a:cubicBezTo>
                <a:cubicBezTo>
                  <a:pt x="602" y="458"/>
                  <a:pt x="602" y="458"/>
                  <a:pt x="602" y="458"/>
                </a:cubicBezTo>
                <a:cubicBezTo>
                  <a:pt x="623" y="451"/>
                  <a:pt x="632" y="432"/>
                  <a:pt x="633" y="426"/>
                </a:cubicBezTo>
                <a:cubicBezTo>
                  <a:pt x="635" y="414"/>
                  <a:pt x="628" y="401"/>
                  <a:pt x="626" y="397"/>
                </a:cubicBezTo>
                <a:cubicBezTo>
                  <a:pt x="621" y="388"/>
                  <a:pt x="618" y="378"/>
                  <a:pt x="618" y="368"/>
                </a:cubicBezTo>
                <a:cubicBezTo>
                  <a:pt x="618" y="333"/>
                  <a:pt x="646" y="305"/>
                  <a:pt x="681" y="305"/>
                </a:cubicBezTo>
                <a:cubicBezTo>
                  <a:pt x="715" y="305"/>
                  <a:pt x="743" y="333"/>
                  <a:pt x="743" y="367"/>
                </a:cubicBezTo>
                <a:cubicBezTo>
                  <a:pt x="743" y="378"/>
                  <a:pt x="741" y="388"/>
                  <a:pt x="736" y="396"/>
                </a:cubicBezTo>
                <a:cubicBezTo>
                  <a:pt x="734" y="401"/>
                  <a:pt x="727" y="414"/>
                  <a:pt x="729" y="426"/>
                </a:cubicBezTo>
                <a:cubicBezTo>
                  <a:pt x="729" y="426"/>
                  <a:pt x="729" y="426"/>
                  <a:pt x="729" y="427"/>
                </a:cubicBezTo>
                <a:cubicBezTo>
                  <a:pt x="730" y="427"/>
                  <a:pt x="730" y="427"/>
                  <a:pt x="730" y="428"/>
                </a:cubicBezTo>
                <a:cubicBezTo>
                  <a:pt x="730" y="428"/>
                  <a:pt x="730" y="428"/>
                  <a:pt x="730" y="428"/>
                </a:cubicBezTo>
                <a:cubicBezTo>
                  <a:pt x="730" y="429"/>
                  <a:pt x="730" y="429"/>
                  <a:pt x="730" y="430"/>
                </a:cubicBezTo>
                <a:cubicBezTo>
                  <a:pt x="730" y="430"/>
                  <a:pt x="731" y="430"/>
                  <a:pt x="731" y="430"/>
                </a:cubicBezTo>
                <a:cubicBezTo>
                  <a:pt x="731" y="431"/>
                  <a:pt x="731" y="431"/>
                  <a:pt x="731" y="432"/>
                </a:cubicBezTo>
                <a:cubicBezTo>
                  <a:pt x="731" y="432"/>
                  <a:pt x="731" y="432"/>
                  <a:pt x="731" y="432"/>
                </a:cubicBezTo>
                <a:cubicBezTo>
                  <a:pt x="732" y="433"/>
                  <a:pt x="732" y="433"/>
                  <a:pt x="732" y="434"/>
                </a:cubicBezTo>
                <a:cubicBezTo>
                  <a:pt x="732" y="434"/>
                  <a:pt x="732" y="434"/>
                  <a:pt x="732" y="434"/>
                </a:cubicBezTo>
                <a:cubicBezTo>
                  <a:pt x="737" y="442"/>
                  <a:pt x="745" y="452"/>
                  <a:pt x="758" y="457"/>
                </a:cubicBezTo>
                <a:cubicBezTo>
                  <a:pt x="758" y="457"/>
                  <a:pt x="758" y="457"/>
                  <a:pt x="758" y="457"/>
                </a:cubicBezTo>
                <a:cubicBezTo>
                  <a:pt x="758" y="457"/>
                  <a:pt x="761" y="458"/>
                  <a:pt x="761" y="458"/>
                </a:cubicBezTo>
                <a:cubicBezTo>
                  <a:pt x="761" y="458"/>
                  <a:pt x="761" y="458"/>
                  <a:pt x="761" y="458"/>
                </a:cubicBezTo>
                <a:cubicBezTo>
                  <a:pt x="761" y="458"/>
                  <a:pt x="797" y="468"/>
                  <a:pt x="841" y="468"/>
                </a:cubicBezTo>
                <a:cubicBezTo>
                  <a:pt x="873" y="468"/>
                  <a:pt x="901" y="463"/>
                  <a:pt x="918" y="458"/>
                </a:cubicBezTo>
                <a:cubicBezTo>
                  <a:pt x="917" y="205"/>
                  <a:pt x="712" y="0"/>
                  <a:pt x="459" y="0"/>
                </a:cubicBezTo>
                <a:close/>
              </a:path>
            </a:pathLst>
          </a:custGeom>
          <a:solidFill>
            <a:schemeClr val="accent1"/>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19928" anchor="ctr"/>
          <a:lstStyle/>
          <a:p>
            <a:pPr algn="ctr">
              <a:lnSpc>
                <a:spcPct val="120000"/>
              </a:lnSpc>
              <a:spcBef>
                <a:spcPts val="588"/>
              </a:spcBef>
              <a:spcAft>
                <a:spcPts val="588"/>
              </a:spcAft>
              <a:defRPr/>
            </a:pPr>
            <a:r>
              <a:rPr lang="zh-CN" altLang="en-US" sz="2700" dirty="0">
                <a:solidFill>
                  <a:srgbClr val="FFFFFF"/>
                </a:solidFill>
                <a:latin typeface="+mn-ea"/>
              </a:rPr>
              <a:t>Positive advantage</a:t>
            </a:r>
          </a:p>
        </p:txBody>
      </p:sp>
      <p:grpSp>
        <p:nvGrpSpPr>
          <p:cNvPr id="3" name="组合 2"/>
          <p:cNvGrpSpPr/>
          <p:nvPr/>
        </p:nvGrpSpPr>
        <p:grpSpPr>
          <a:xfrm>
            <a:off x="6437514" y="1892829"/>
            <a:ext cx="5034385" cy="872546"/>
            <a:chOff x="4828168" y="1419622"/>
            <a:chExt cx="3776280" cy="654410"/>
          </a:xfrm>
        </p:grpSpPr>
        <p:cxnSp>
          <p:nvCxnSpPr>
            <p:cNvPr id="20" name="直接连接符 19"/>
            <p:cNvCxnSpPr/>
            <p:nvPr/>
          </p:nvCxnSpPr>
          <p:spPr>
            <a:xfrm>
              <a:off x="4828168" y="1765871"/>
              <a:ext cx="1103313" cy="0"/>
            </a:xfrm>
            <a:prstGeom prst="line">
              <a:avLst/>
            </a:prstGeom>
            <a:ln>
              <a:solidFill>
                <a:srgbClr val="BCBCBC"/>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6" name="矩形 67"/>
            <p:cNvSpPr>
              <a:spLocks noChangeArrowheads="1"/>
            </p:cNvSpPr>
            <p:nvPr/>
          </p:nvSpPr>
          <p:spPr bwMode="auto">
            <a:xfrm>
              <a:off x="5958885" y="1419622"/>
              <a:ext cx="2645563" cy="6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300" dirty="0">
                  <a:solidFill>
                    <a:schemeClr val="tx1">
                      <a:lumMod val="50000"/>
                      <a:lumOff val="50000"/>
                    </a:schemeClr>
                  </a:solidFill>
                  <a:latin typeface="微软雅黑" pitchFamily="34" charset="-122"/>
                  <a:ea typeface="微软雅黑" pitchFamily="34" charset="-122"/>
                </a:rPr>
                <a:t>Click here to add paragraph text Click here to add paragraph text Click here to add paragraph text Click here to add paragraph text Click here to add paragraph text Click here to add paragraph text</a:t>
              </a:r>
            </a:p>
          </p:txBody>
        </p:sp>
      </p:grpSp>
      <p:grpSp>
        <p:nvGrpSpPr>
          <p:cNvPr id="4" name="组合 3"/>
          <p:cNvGrpSpPr/>
          <p:nvPr/>
        </p:nvGrpSpPr>
        <p:grpSpPr>
          <a:xfrm>
            <a:off x="720104" y="4409544"/>
            <a:ext cx="4944928" cy="872546"/>
            <a:chOff x="539552" y="3307159"/>
            <a:chExt cx="3709179" cy="654410"/>
          </a:xfrm>
        </p:grpSpPr>
        <p:cxnSp>
          <p:nvCxnSpPr>
            <p:cNvPr id="22" name="直接连接符 21"/>
            <p:cNvCxnSpPr/>
            <p:nvPr/>
          </p:nvCxnSpPr>
          <p:spPr>
            <a:xfrm>
              <a:off x="3143831" y="3653408"/>
              <a:ext cx="1104900" cy="0"/>
            </a:xfrm>
            <a:prstGeom prst="line">
              <a:avLst/>
            </a:prstGeom>
            <a:ln>
              <a:solidFill>
                <a:srgbClr val="BCBCBC"/>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7" name="矩形 67"/>
            <p:cNvSpPr>
              <a:spLocks noChangeArrowheads="1"/>
            </p:cNvSpPr>
            <p:nvPr/>
          </p:nvSpPr>
          <p:spPr bwMode="auto">
            <a:xfrm>
              <a:off x="539552" y="3307159"/>
              <a:ext cx="2604279" cy="6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30000"/>
                </a:lnSpc>
              </a:pPr>
              <a:r>
                <a:rPr lang="zh-CN" altLang="en-US" sz="1300" dirty="0">
                  <a:solidFill>
                    <a:schemeClr val="tx1">
                      <a:lumMod val="50000"/>
                      <a:lumOff val="50000"/>
                    </a:schemeClr>
                  </a:solidFill>
                  <a:latin typeface="微软雅黑" pitchFamily="34" charset="-122"/>
                  <a:ea typeface="微软雅黑" pitchFamily="34" charset="-122"/>
                </a:rPr>
                <a:t>Click here to add paragraph text Click here to add paragraph text Click here to add paragraph text Click here to add paragraph text Click here to add paragraph text Click here to add paragraph text</a:t>
              </a:r>
            </a:p>
          </p:txBody>
        </p:sp>
      </p:grpSp>
      <p:pic>
        <p:nvPicPr>
          <p:cNvPr id="28" name="Picture 2" descr="C:\Users\MDG\Desktop\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413" b="7293"/>
          <a:stretch/>
        </p:blipFill>
        <p:spPr bwMode="auto">
          <a:xfrm>
            <a:off x="7987559" y="2948947"/>
            <a:ext cx="3705380" cy="168560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9" name="Picture 4" descr="C:\Users\MDG\Desktop\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118" b="9780"/>
          <a:stretch/>
        </p:blipFill>
        <p:spPr bwMode="auto">
          <a:xfrm>
            <a:off x="603372" y="2592363"/>
            <a:ext cx="3705380" cy="172174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135958172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000"/>
                            </p:stCondLst>
                            <p:childTnLst>
                              <p:par>
                                <p:cTn id="21" presetID="2"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9"/>
          <p:cNvGrpSpPr>
            <a:grpSpLocks/>
          </p:cNvGrpSpPr>
          <p:nvPr/>
        </p:nvGrpSpPr>
        <p:grpSpPr bwMode="auto">
          <a:xfrm>
            <a:off x="1493449" y="1803823"/>
            <a:ext cx="8969272" cy="3856152"/>
            <a:chOff x="0" y="-9523"/>
            <a:chExt cx="8972558" cy="3856324"/>
          </a:xfrm>
        </p:grpSpPr>
        <p:grpSp>
          <p:nvGrpSpPr>
            <p:cNvPr id="22" name="Group 10"/>
            <p:cNvGrpSpPr>
              <a:grpSpLocks/>
            </p:cNvGrpSpPr>
            <p:nvPr/>
          </p:nvGrpSpPr>
          <p:grpSpPr bwMode="auto">
            <a:xfrm>
              <a:off x="76896" y="-9523"/>
              <a:ext cx="8840630" cy="3856324"/>
              <a:chOff x="0" y="-7117"/>
              <a:chExt cx="6607175" cy="2882080"/>
            </a:xfrm>
          </p:grpSpPr>
          <p:sp>
            <p:nvSpPr>
              <p:cNvPr id="29" name="Freeform 104"/>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0" name="Freeform 105"/>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1" name="Freeform 106"/>
              <p:cNvSpPr>
                <a:spLocks noChangeArrowheads="1"/>
              </p:cNvSpPr>
              <p:nvPr/>
            </p:nvSpPr>
            <p:spPr bwMode="auto">
              <a:xfrm>
                <a:off x="2266950" y="1936750"/>
                <a:ext cx="866775" cy="938213"/>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2" name="Freeform 107"/>
              <p:cNvSpPr>
                <a:spLocks noChangeArrowheads="1"/>
              </p:cNvSpPr>
              <p:nvPr/>
            </p:nvSpPr>
            <p:spPr bwMode="auto">
              <a:xfrm>
                <a:off x="2266950" y="1936750"/>
                <a:ext cx="866775"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3" name="Freeform 108"/>
              <p:cNvSpPr>
                <a:spLocks noChangeArrowheads="1"/>
              </p:cNvSpPr>
              <p:nvPr/>
            </p:nvSpPr>
            <p:spPr bwMode="auto">
              <a:xfrm>
                <a:off x="3201987" y="0"/>
                <a:ext cx="1511300" cy="17780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4" name="Freeform 109"/>
              <p:cNvSpPr>
                <a:spLocks noChangeArrowheads="1"/>
              </p:cNvSpPr>
              <p:nvPr/>
            </p:nvSpPr>
            <p:spPr bwMode="auto">
              <a:xfrm>
                <a:off x="1690687" y="0"/>
                <a:ext cx="1511300" cy="17780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5" name="任意多边形 42"/>
              <p:cNvSpPr>
                <a:spLocks/>
              </p:cNvSpPr>
              <p:nvPr/>
            </p:nvSpPr>
            <p:spPr bwMode="auto">
              <a:xfrm flipH="1">
                <a:off x="0" y="404813"/>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6" name="矩形 1"/>
              <p:cNvSpPr>
                <a:spLocks noChangeArrowheads="1"/>
              </p:cNvSpPr>
              <p:nvPr/>
            </p:nvSpPr>
            <p:spPr bwMode="auto">
              <a:xfrm>
                <a:off x="332362" y="-7117"/>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Add the title</a:t>
                </a:r>
                <a:endParaRPr lang="en-US" sz="2133" b="1" dirty="0">
                  <a:solidFill>
                    <a:schemeClr val="accent1"/>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just">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37" name="任意多边形 44"/>
              <p:cNvSpPr>
                <a:spLocks/>
              </p:cNvSpPr>
              <p:nvPr/>
            </p:nvSpPr>
            <p:spPr bwMode="auto">
              <a:xfrm flipH="1">
                <a:off x="9525" y="1930400"/>
                <a:ext cx="2433637"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8" name="任意多边形 47"/>
              <p:cNvSpPr>
                <a:spLocks/>
              </p:cNvSpPr>
              <p:nvPr/>
            </p:nvSpPr>
            <p:spPr bwMode="auto">
              <a:xfrm>
                <a:off x="3849687" y="414338"/>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9" name="任意多边形 48"/>
              <p:cNvSpPr>
                <a:spLocks/>
              </p:cNvSpPr>
              <p:nvPr/>
            </p:nvSpPr>
            <p:spPr bwMode="auto">
              <a:xfrm>
                <a:off x="3894137" y="1930400"/>
                <a:ext cx="2713038"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40" name="Oval 54"/>
              <p:cNvSpPr>
                <a:spLocks noChangeArrowheads="1"/>
              </p:cNvSpPr>
              <p:nvPr/>
            </p:nvSpPr>
            <p:spPr bwMode="auto">
              <a:xfrm>
                <a:off x="2693987" y="98425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42" name="Oval 54"/>
              <p:cNvSpPr>
                <a:spLocks noChangeArrowheads="1"/>
              </p:cNvSpPr>
              <p:nvPr/>
            </p:nvSpPr>
            <p:spPr bwMode="auto">
              <a:xfrm>
                <a:off x="3802062" y="99060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5" name="Oval 54"/>
              <p:cNvSpPr>
                <a:spLocks noChangeArrowheads="1"/>
              </p:cNvSpPr>
              <p:nvPr/>
            </p:nvSpPr>
            <p:spPr bwMode="auto">
              <a:xfrm>
                <a:off x="3849687"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7" name="Oval 54"/>
              <p:cNvSpPr>
                <a:spLocks noChangeArrowheads="1"/>
              </p:cNvSpPr>
              <p:nvPr/>
            </p:nvSpPr>
            <p:spPr bwMode="auto">
              <a:xfrm>
                <a:off x="2409825"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8" name="矩形 1"/>
              <p:cNvSpPr>
                <a:spLocks noChangeArrowheads="1"/>
              </p:cNvSpPr>
              <p:nvPr/>
            </p:nvSpPr>
            <p:spPr bwMode="auto">
              <a:xfrm>
                <a:off x="332363" y="1511201"/>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Add the title</a:t>
                </a:r>
                <a:endParaRPr lang="en-US" sz="2133" b="1" dirty="0">
                  <a:solidFill>
                    <a:schemeClr val="accent1"/>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just">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59" name="矩形 1"/>
              <p:cNvSpPr>
                <a:spLocks noChangeArrowheads="1"/>
              </p:cNvSpPr>
              <p:nvPr/>
            </p:nvSpPr>
            <p:spPr bwMode="auto">
              <a:xfrm>
                <a:off x="3936351" y="-7117"/>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Add the title</a:t>
                </a:r>
                <a:endParaRPr lang="en-US" sz="2133" b="1" dirty="0">
                  <a:solidFill>
                    <a:schemeClr val="accent1"/>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r">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60" name="矩形 1"/>
              <p:cNvSpPr>
                <a:spLocks noChangeArrowheads="1"/>
              </p:cNvSpPr>
              <p:nvPr/>
            </p:nvSpPr>
            <p:spPr bwMode="auto">
              <a:xfrm>
                <a:off x="3991097" y="1526333"/>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Add the title</a:t>
                </a:r>
                <a:endParaRPr lang="en-US" sz="2133" b="1" dirty="0">
                  <a:solidFill>
                    <a:schemeClr val="accent1"/>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r">
                  <a:lnSpc>
                    <a:spcPct val="150000"/>
                  </a:lnSpc>
                </a:pPr>
                <a:endParaRPr lang="zh-CN" altLang="en-US" sz="1466" b="1" dirty="0">
                  <a:solidFill>
                    <a:schemeClr val="tx1">
                      <a:lumMod val="50000"/>
                      <a:lumOff val="50000"/>
                    </a:schemeClr>
                  </a:solidFill>
                  <a:latin typeface="微软雅黑" pitchFamily="34" charset="-122"/>
                  <a:ea typeface="微软雅黑" pitchFamily="34" charset="-122"/>
                  <a:sym typeface="方正兰亭细黑_GBK" charset="-122"/>
                </a:endParaRPr>
              </a:p>
            </p:txBody>
          </p:sp>
        </p:grpSp>
        <p:pic>
          <p:nvPicPr>
            <p:cNvPr id="23" name="图片 29"/>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89641" y="281021"/>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0"/>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8451061" y="167678"/>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31"/>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a:off x="0" y="2080688"/>
              <a:ext cx="596675" cy="5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32"/>
            <p:cNvPicPr>
              <a:picLocks noChangeAspect="1" noChangeArrowheads="1"/>
            </p:cNvPicPr>
            <p:nvPr/>
          </p:nvPicPr>
          <p:blipFill>
            <a:blip r:embed="rId6" cstate="print">
              <a:grayscl/>
              <a:biLevel thresh="50000"/>
              <a:extLst>
                <a:ext uri="{28A0092B-C50C-407E-A947-70E740481C1C}">
                  <a14:useLocalDpi xmlns:a14="http://schemas.microsoft.com/office/drawing/2010/main" val="0"/>
                </a:ext>
              </a:extLst>
            </a:blip>
            <a:srcRect/>
            <a:stretch>
              <a:fillRect/>
            </a:stretch>
          </p:blipFill>
          <p:spPr bwMode="auto">
            <a:xfrm>
              <a:off x="8420699" y="2106801"/>
              <a:ext cx="551859" cy="5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normAutofit/>
          </a:bodyPr>
          <a:lstStyle/>
          <a:p>
            <a:r>
              <a:rPr lang="zh-CN" altLang="en-US" dirty="0"/>
              <a:t>Title bar text</a:t>
            </a:r>
          </a:p>
        </p:txBody>
      </p:sp>
    </p:spTree>
    <p:extLst>
      <p:ext uri="{BB962C8B-B14F-4D97-AF65-F5344CB8AC3E}">
        <p14:creationId xmlns:p14="http://schemas.microsoft.com/office/powerpoint/2010/main" val="30788953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6289321" y="1605272"/>
            <a:ext cx="0" cy="45113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1"/>
          <p:cNvSpPr txBox="1">
            <a:spLocks noChangeArrowheads="1"/>
          </p:cNvSpPr>
          <p:nvPr/>
        </p:nvSpPr>
        <p:spPr bwMode="auto">
          <a:xfrm>
            <a:off x="2145066" y="1582045"/>
            <a:ext cx="3403631" cy="112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800"/>
              </a:spcAft>
            </a:pPr>
            <a:r>
              <a:rPr lang="zh-CN" altLang="en-US" sz="1600" b="1" dirty="0">
                <a:solidFill>
                  <a:schemeClr val="tx2"/>
                </a:solidFill>
                <a:latin typeface="微软雅黑" pitchFamily="34" charset="-122"/>
                <a:ea typeface="微软雅黑" pitchFamily="34" charset="-122"/>
              </a:rPr>
              <a:t>Enter your title</a:t>
            </a:r>
            <a:endParaRPr lang="en-US" altLang="zh-CN" sz="1600" b="1" dirty="0">
              <a:solidFill>
                <a:schemeClr val="tx2"/>
              </a:solidFill>
              <a:latin typeface="微软雅黑" pitchFamily="34" charset="-122"/>
              <a:ea typeface="微软雅黑" pitchFamily="34" charset="-122"/>
            </a:endParaRPr>
          </a:p>
          <a:p>
            <a:pPr>
              <a:lnSpc>
                <a:spcPct val="120000"/>
              </a:lnSpc>
            </a:pPr>
            <a:r>
              <a:rPr lang="zh-CN" altLang="en-US" sz="1600" dirty="0">
                <a:solidFill>
                  <a:schemeClr val="tx1">
                    <a:lumMod val="50000"/>
                    <a:lumOff val="50000"/>
                  </a:schemeClr>
                </a:solidFill>
                <a:latin typeface="微软雅黑" pitchFamily="34" charset="-122"/>
                <a:ea typeface="微软雅黑" pitchFamily="34" charset="-122"/>
              </a:rPr>
              <a:t>Enter your text here, enter your text here Enter your text</a:t>
            </a:r>
          </a:p>
        </p:txBody>
      </p:sp>
      <p:sp>
        <p:nvSpPr>
          <p:cNvPr id="10" name="文本框 81"/>
          <p:cNvSpPr txBox="1">
            <a:spLocks noChangeArrowheads="1"/>
          </p:cNvSpPr>
          <p:nvPr/>
        </p:nvSpPr>
        <p:spPr bwMode="auto">
          <a:xfrm>
            <a:off x="2137735" y="3309787"/>
            <a:ext cx="3455484" cy="117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800"/>
              </a:spcAft>
            </a:pPr>
            <a:r>
              <a:rPr lang="zh-CN" altLang="en-US" sz="1600" b="1" dirty="0">
                <a:solidFill>
                  <a:schemeClr val="accent1"/>
                </a:solidFill>
                <a:latin typeface="微软雅黑" pitchFamily="34" charset="-122"/>
                <a:ea typeface="微软雅黑" pitchFamily="34" charset="-122"/>
              </a:rPr>
              <a:t>Enter your title</a:t>
            </a:r>
            <a:endParaRPr lang="en-US" altLang="zh-CN" sz="1600" b="1" dirty="0">
              <a:solidFill>
                <a:schemeClr val="accent1"/>
              </a:solidFill>
              <a:latin typeface="微软雅黑" pitchFamily="34" charset="-122"/>
              <a:ea typeface="微软雅黑" pitchFamily="34" charset="-122"/>
            </a:endParaRPr>
          </a:p>
          <a:p>
            <a:pPr>
              <a:lnSpc>
                <a:spcPct val="120000"/>
              </a:lnSpc>
            </a:pPr>
            <a:r>
              <a:rPr lang="zh-CN" altLang="en-US" sz="1600" dirty="0">
                <a:solidFill>
                  <a:schemeClr val="tx1">
                    <a:lumMod val="50000"/>
                    <a:lumOff val="50000"/>
                  </a:schemeClr>
                </a:solidFill>
                <a:latin typeface="微软雅黑" pitchFamily="34" charset="-122"/>
                <a:ea typeface="微软雅黑" pitchFamily="34" charset="-122"/>
              </a:rPr>
              <a:t>Enter your text here, enter your text here Enter your text</a:t>
            </a:r>
          </a:p>
        </p:txBody>
      </p:sp>
      <p:sp>
        <p:nvSpPr>
          <p:cNvPr id="11" name="文本框 81"/>
          <p:cNvSpPr txBox="1">
            <a:spLocks noChangeArrowheads="1"/>
          </p:cNvSpPr>
          <p:nvPr/>
        </p:nvSpPr>
        <p:spPr bwMode="auto">
          <a:xfrm>
            <a:off x="2093212" y="5206670"/>
            <a:ext cx="3455484" cy="117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800"/>
              </a:spcAft>
            </a:pPr>
            <a:r>
              <a:rPr lang="zh-CN" altLang="en-US" sz="1600" b="1" dirty="0">
                <a:solidFill>
                  <a:schemeClr val="accent2"/>
                </a:solidFill>
                <a:latin typeface="微软雅黑" pitchFamily="34" charset="-122"/>
                <a:ea typeface="微软雅黑" pitchFamily="34" charset="-122"/>
              </a:rPr>
              <a:t>Enter your title</a:t>
            </a:r>
            <a:endParaRPr lang="en-US" altLang="zh-CN" sz="1600" b="1" dirty="0">
              <a:solidFill>
                <a:schemeClr val="accent2"/>
              </a:solidFill>
              <a:latin typeface="微软雅黑" pitchFamily="34" charset="-122"/>
              <a:ea typeface="微软雅黑" pitchFamily="34" charset="-122"/>
            </a:endParaRPr>
          </a:p>
          <a:p>
            <a:pPr>
              <a:lnSpc>
                <a:spcPct val="120000"/>
              </a:lnSpc>
            </a:pPr>
            <a:r>
              <a:rPr lang="zh-CN" altLang="en-US" sz="1600" dirty="0">
                <a:solidFill>
                  <a:schemeClr val="tx1">
                    <a:lumMod val="50000"/>
                    <a:lumOff val="50000"/>
                  </a:schemeClr>
                </a:solidFill>
                <a:latin typeface="微软雅黑" pitchFamily="34" charset="-122"/>
                <a:ea typeface="微软雅黑" pitchFamily="34" charset="-122"/>
              </a:rPr>
              <a:t>Enter your text here, enter your text here Enter your text</a:t>
            </a:r>
          </a:p>
        </p:txBody>
      </p:sp>
      <p:sp>
        <p:nvSpPr>
          <p:cNvPr id="12" name="文本框 81"/>
          <p:cNvSpPr txBox="1">
            <a:spLocks noChangeArrowheads="1"/>
          </p:cNvSpPr>
          <p:nvPr/>
        </p:nvSpPr>
        <p:spPr bwMode="auto">
          <a:xfrm>
            <a:off x="7780960" y="1630035"/>
            <a:ext cx="3499616" cy="134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800"/>
              </a:spcAft>
            </a:pPr>
            <a:r>
              <a:rPr lang="zh-CN" altLang="en-US" sz="1600" b="1" dirty="0">
                <a:solidFill>
                  <a:schemeClr val="accent3"/>
                </a:solidFill>
                <a:latin typeface="微软雅黑" pitchFamily="34" charset="-122"/>
                <a:ea typeface="微软雅黑" pitchFamily="34" charset="-122"/>
              </a:rPr>
              <a:t>Enter your title</a:t>
            </a:r>
            <a:endParaRPr lang="en-US" altLang="zh-CN" sz="1600" b="1" dirty="0">
              <a:solidFill>
                <a:schemeClr val="accent3"/>
              </a:solidFill>
              <a:latin typeface="微软雅黑" pitchFamily="34" charset="-122"/>
              <a:ea typeface="微软雅黑" pitchFamily="34" charset="-122"/>
            </a:endParaRPr>
          </a:p>
          <a:p>
            <a:pPr>
              <a:lnSpc>
                <a:spcPct val="120000"/>
              </a:lnSpc>
            </a:pPr>
            <a:r>
              <a:rPr lang="zh-CN" altLang="en-US" sz="1600" dirty="0">
                <a:solidFill>
                  <a:schemeClr val="tx1">
                    <a:lumMod val="50000"/>
                    <a:lumOff val="50000"/>
                  </a:schemeClr>
                </a:solidFill>
                <a:latin typeface="微软雅黑" pitchFamily="34" charset="-122"/>
                <a:ea typeface="微软雅黑" pitchFamily="34" charset="-122"/>
              </a:rPr>
              <a:t>Enter your text here, enter your text here Enter your text</a:t>
            </a:r>
          </a:p>
        </p:txBody>
      </p:sp>
      <p:sp>
        <p:nvSpPr>
          <p:cNvPr id="13" name="文本框 81"/>
          <p:cNvSpPr txBox="1">
            <a:spLocks noChangeArrowheads="1"/>
          </p:cNvSpPr>
          <p:nvPr/>
        </p:nvSpPr>
        <p:spPr bwMode="auto">
          <a:xfrm>
            <a:off x="7780960" y="3382940"/>
            <a:ext cx="3499616" cy="134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800"/>
              </a:spcAft>
            </a:pPr>
            <a:r>
              <a:rPr lang="zh-CN" altLang="en-US" sz="1600" b="1" dirty="0">
                <a:solidFill>
                  <a:schemeClr val="accent4"/>
                </a:solidFill>
                <a:latin typeface="微软雅黑" pitchFamily="34" charset="-122"/>
                <a:ea typeface="微软雅黑" pitchFamily="34" charset="-122"/>
              </a:rPr>
              <a:t>Enter your title</a:t>
            </a:r>
            <a:endParaRPr lang="en-US" altLang="zh-CN" sz="1600" b="1" dirty="0">
              <a:solidFill>
                <a:schemeClr val="accent4"/>
              </a:solidFill>
              <a:latin typeface="微软雅黑" pitchFamily="34" charset="-122"/>
              <a:ea typeface="微软雅黑" pitchFamily="34" charset="-122"/>
            </a:endParaRPr>
          </a:p>
          <a:p>
            <a:pPr>
              <a:lnSpc>
                <a:spcPct val="120000"/>
              </a:lnSpc>
            </a:pPr>
            <a:r>
              <a:rPr lang="zh-CN" altLang="en-US" sz="1600" dirty="0">
                <a:solidFill>
                  <a:schemeClr val="tx1">
                    <a:lumMod val="50000"/>
                    <a:lumOff val="50000"/>
                  </a:schemeClr>
                </a:solidFill>
                <a:latin typeface="微软雅黑" pitchFamily="34" charset="-122"/>
                <a:ea typeface="微软雅黑" pitchFamily="34" charset="-122"/>
              </a:rPr>
              <a:t>Enter your text here, enter your text here Enter your text</a:t>
            </a:r>
          </a:p>
        </p:txBody>
      </p:sp>
      <p:sp>
        <p:nvSpPr>
          <p:cNvPr id="14" name="文本框 81"/>
          <p:cNvSpPr txBox="1">
            <a:spLocks noChangeArrowheads="1"/>
          </p:cNvSpPr>
          <p:nvPr/>
        </p:nvSpPr>
        <p:spPr bwMode="auto">
          <a:xfrm>
            <a:off x="7780960" y="5039859"/>
            <a:ext cx="3499616" cy="134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800"/>
              </a:spcAft>
            </a:pPr>
            <a:r>
              <a:rPr lang="zh-CN" altLang="en-US" sz="1600" b="1" dirty="0">
                <a:solidFill>
                  <a:schemeClr val="accent5"/>
                </a:solidFill>
                <a:latin typeface="微软雅黑" pitchFamily="34" charset="-122"/>
                <a:ea typeface="微软雅黑" pitchFamily="34" charset="-122"/>
              </a:rPr>
              <a:t>Enter your title</a:t>
            </a:r>
            <a:endParaRPr lang="en-US" altLang="zh-CN" sz="1600" b="1" dirty="0">
              <a:solidFill>
                <a:schemeClr val="accent5"/>
              </a:solidFill>
              <a:latin typeface="微软雅黑" pitchFamily="34" charset="-122"/>
              <a:ea typeface="微软雅黑" pitchFamily="34" charset="-122"/>
            </a:endParaRPr>
          </a:p>
          <a:p>
            <a:pPr>
              <a:lnSpc>
                <a:spcPct val="120000"/>
              </a:lnSpc>
            </a:pPr>
            <a:r>
              <a:rPr lang="zh-CN" altLang="en-US" sz="1600" dirty="0">
                <a:solidFill>
                  <a:schemeClr val="tx1">
                    <a:lumMod val="50000"/>
                    <a:lumOff val="50000"/>
                  </a:schemeClr>
                </a:solidFill>
                <a:latin typeface="微软雅黑" pitchFamily="34" charset="-122"/>
                <a:ea typeface="微软雅黑" pitchFamily="34" charset="-122"/>
              </a:rPr>
              <a:t>Enter your text here, enter your text here Enter your text</a:t>
            </a:r>
          </a:p>
        </p:txBody>
      </p:sp>
      <p:grpSp>
        <p:nvGrpSpPr>
          <p:cNvPr id="15" name="组合 14"/>
          <p:cNvGrpSpPr/>
          <p:nvPr/>
        </p:nvGrpSpPr>
        <p:grpSpPr>
          <a:xfrm>
            <a:off x="1165809" y="1749252"/>
            <a:ext cx="767885" cy="767886"/>
            <a:chOff x="635906" y="1669368"/>
            <a:chExt cx="576064" cy="576064"/>
          </a:xfrm>
        </p:grpSpPr>
        <p:sp>
          <p:nvSpPr>
            <p:cNvPr id="16" name="椭圆 15"/>
            <p:cNvSpPr/>
            <p:nvPr/>
          </p:nvSpPr>
          <p:spPr>
            <a:xfrm>
              <a:off x="635906" y="1669368"/>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dirty="0"/>
            </a:p>
          </p:txBody>
        </p:sp>
        <p:sp>
          <p:nvSpPr>
            <p:cNvPr id="17" name="矩形 16"/>
            <p:cNvSpPr/>
            <p:nvPr/>
          </p:nvSpPr>
          <p:spPr>
            <a:xfrm>
              <a:off x="682690" y="1772734"/>
              <a:ext cx="419936" cy="438599"/>
            </a:xfrm>
            <a:prstGeom prst="rect">
              <a:avLst/>
            </a:prstGeom>
          </p:spPr>
          <p:txBody>
            <a:bodyPr wrap="none">
              <a:spAutoFit/>
            </a:bodyPr>
            <a:lstStyle/>
            <a:p>
              <a:pPr algn="ctr">
                <a:defRPr/>
              </a:pPr>
              <a:r>
                <a:rPr lang="en-US" altLang="zh-CN" sz="3199"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3199"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8" name="组合 17"/>
          <p:cNvGrpSpPr/>
          <p:nvPr/>
        </p:nvGrpSpPr>
        <p:grpSpPr>
          <a:xfrm>
            <a:off x="1165810" y="3476996"/>
            <a:ext cx="767885" cy="767886"/>
            <a:chOff x="635906" y="2965512"/>
            <a:chExt cx="576064" cy="576064"/>
          </a:xfrm>
        </p:grpSpPr>
        <p:sp>
          <p:nvSpPr>
            <p:cNvPr id="19" name="椭圆 18"/>
            <p:cNvSpPr/>
            <p:nvPr/>
          </p:nvSpPr>
          <p:spPr>
            <a:xfrm>
              <a:off x="635906" y="2965512"/>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dirty="0"/>
            </a:p>
          </p:txBody>
        </p:sp>
        <p:sp>
          <p:nvSpPr>
            <p:cNvPr id="20" name="矩形 19"/>
            <p:cNvSpPr/>
            <p:nvPr/>
          </p:nvSpPr>
          <p:spPr>
            <a:xfrm>
              <a:off x="695330" y="3068878"/>
              <a:ext cx="457215" cy="438599"/>
            </a:xfrm>
            <a:prstGeom prst="rect">
              <a:avLst/>
            </a:prstGeom>
          </p:spPr>
          <p:txBody>
            <a:bodyPr wrap="none">
              <a:spAutoFit/>
            </a:bodyPr>
            <a:lstStyle/>
            <a:p>
              <a:pPr algn="ctr">
                <a:defRPr/>
              </a:pPr>
              <a:r>
                <a:rPr lang="en-US" altLang="zh-CN" sz="3199"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3199"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1" name="组合 20"/>
          <p:cNvGrpSpPr/>
          <p:nvPr/>
        </p:nvGrpSpPr>
        <p:grpSpPr>
          <a:xfrm>
            <a:off x="1165809" y="5204739"/>
            <a:ext cx="767886" cy="767886"/>
            <a:chOff x="635906" y="4261656"/>
            <a:chExt cx="576064" cy="576064"/>
          </a:xfrm>
        </p:grpSpPr>
        <p:sp>
          <p:nvSpPr>
            <p:cNvPr id="22" name="椭圆 21"/>
            <p:cNvSpPr/>
            <p:nvPr/>
          </p:nvSpPr>
          <p:spPr>
            <a:xfrm>
              <a:off x="635906" y="426165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3" name="矩形 22"/>
            <p:cNvSpPr/>
            <p:nvPr/>
          </p:nvSpPr>
          <p:spPr>
            <a:xfrm>
              <a:off x="690520" y="4365022"/>
              <a:ext cx="466835" cy="438599"/>
            </a:xfrm>
            <a:prstGeom prst="rect">
              <a:avLst/>
            </a:prstGeom>
          </p:spPr>
          <p:txBody>
            <a:bodyPr wrap="none">
              <a:spAutoFit/>
            </a:bodyPr>
            <a:lstStyle/>
            <a:p>
              <a:pPr algn="ctr">
                <a:defRPr/>
              </a:pPr>
              <a:r>
                <a:rPr lang="en-US" altLang="zh-CN" sz="3199"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3199"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4" name="组合 23"/>
          <p:cNvGrpSpPr/>
          <p:nvPr/>
        </p:nvGrpSpPr>
        <p:grpSpPr>
          <a:xfrm>
            <a:off x="6961223" y="1749253"/>
            <a:ext cx="767885" cy="767885"/>
            <a:chOff x="5004048" y="1669368"/>
            <a:chExt cx="576064" cy="576064"/>
          </a:xfrm>
        </p:grpSpPr>
        <p:sp>
          <p:nvSpPr>
            <p:cNvPr id="25" name="椭圆 24"/>
            <p:cNvSpPr/>
            <p:nvPr/>
          </p:nvSpPr>
          <p:spPr>
            <a:xfrm>
              <a:off x="5004048" y="1669368"/>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6" name="矩形 25"/>
            <p:cNvSpPr/>
            <p:nvPr/>
          </p:nvSpPr>
          <p:spPr>
            <a:xfrm>
              <a:off x="5063472" y="1728166"/>
              <a:ext cx="457215" cy="438600"/>
            </a:xfrm>
            <a:prstGeom prst="rect">
              <a:avLst/>
            </a:prstGeom>
          </p:spPr>
          <p:txBody>
            <a:bodyPr wrap="none">
              <a:spAutoFit/>
            </a:bodyPr>
            <a:lstStyle/>
            <a:p>
              <a:pPr algn="ctr">
                <a:defRPr/>
              </a:pPr>
              <a:r>
                <a:rPr lang="en-US" altLang="zh-CN" sz="3199"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3199"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7" name="组合 26"/>
          <p:cNvGrpSpPr/>
          <p:nvPr/>
        </p:nvGrpSpPr>
        <p:grpSpPr>
          <a:xfrm>
            <a:off x="6961224" y="3476996"/>
            <a:ext cx="767886" cy="767886"/>
            <a:chOff x="5004048" y="2965512"/>
            <a:chExt cx="576064" cy="576064"/>
          </a:xfrm>
        </p:grpSpPr>
        <p:sp>
          <p:nvSpPr>
            <p:cNvPr id="28" name="椭圆 27"/>
            <p:cNvSpPr/>
            <p:nvPr/>
          </p:nvSpPr>
          <p:spPr>
            <a:xfrm>
              <a:off x="5004048" y="2965512"/>
              <a:ext cx="57606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9" name="矩形 28"/>
            <p:cNvSpPr/>
            <p:nvPr/>
          </p:nvSpPr>
          <p:spPr>
            <a:xfrm>
              <a:off x="5058061" y="3068878"/>
              <a:ext cx="468038" cy="438599"/>
            </a:xfrm>
            <a:prstGeom prst="rect">
              <a:avLst/>
            </a:prstGeom>
          </p:spPr>
          <p:txBody>
            <a:bodyPr wrap="none">
              <a:spAutoFit/>
            </a:bodyPr>
            <a:lstStyle/>
            <a:p>
              <a:pPr algn="ctr">
                <a:defRPr/>
              </a:pPr>
              <a:r>
                <a:rPr lang="en-US" altLang="zh-CN" sz="3199"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sz="3199"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30" name="组合 29"/>
          <p:cNvGrpSpPr/>
          <p:nvPr/>
        </p:nvGrpSpPr>
        <p:grpSpPr>
          <a:xfrm>
            <a:off x="6961222" y="5204739"/>
            <a:ext cx="767885" cy="767886"/>
            <a:chOff x="5004048" y="4261656"/>
            <a:chExt cx="576064" cy="576064"/>
          </a:xfrm>
        </p:grpSpPr>
        <p:sp>
          <p:nvSpPr>
            <p:cNvPr id="31" name="椭圆 30"/>
            <p:cNvSpPr/>
            <p:nvPr/>
          </p:nvSpPr>
          <p:spPr>
            <a:xfrm>
              <a:off x="5004048" y="4261656"/>
              <a:ext cx="576064" cy="576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32" name="矩形 31"/>
            <p:cNvSpPr/>
            <p:nvPr/>
          </p:nvSpPr>
          <p:spPr>
            <a:xfrm>
              <a:off x="5054039" y="4365022"/>
              <a:ext cx="470444" cy="438599"/>
            </a:xfrm>
            <a:prstGeom prst="rect">
              <a:avLst/>
            </a:prstGeom>
          </p:spPr>
          <p:txBody>
            <a:bodyPr wrap="none">
              <a:spAutoFit/>
            </a:bodyPr>
            <a:lstStyle/>
            <a:p>
              <a:pPr algn="ctr">
                <a:defRPr/>
              </a:pPr>
              <a:r>
                <a:rPr lang="en-US" altLang="zh-CN" sz="3199"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sz="3199"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3" name="标题 32"/>
          <p:cNvSpPr>
            <a:spLocks noGrp="1"/>
          </p:cNvSpPr>
          <p:nvPr>
            <p:ph type="title"/>
          </p:nvPr>
        </p:nvSpPr>
        <p:spPr/>
        <p:txBody>
          <a:bodyPr>
            <a:normAutofit/>
          </a:bodyPr>
          <a:lstStyle/>
          <a:p>
            <a:r>
              <a:rPr lang="zh-CN" altLang="en-US" dirty="0"/>
              <a:t>Title bar text</a:t>
            </a:r>
          </a:p>
        </p:txBody>
      </p:sp>
    </p:spTree>
    <p:extLst>
      <p:ext uri="{BB962C8B-B14F-4D97-AF65-F5344CB8AC3E}">
        <p14:creationId xmlns:p14="http://schemas.microsoft.com/office/powerpoint/2010/main" val="137452837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500"/>
                                        <p:tgtEl>
                                          <p:spTgt spid="2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500"/>
                                        <p:tgtEl>
                                          <p:spTgt spid="2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heel(1)">
                                      <p:cBhvr>
                                        <p:cTn id="43" dur="5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500"/>
                            </p:stCondLst>
                            <p:childTnLst>
                              <p:par>
                                <p:cTn id="49" presetID="21" presetClass="entr" presetSubtype="1"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500"/>
                                        <p:tgtEl>
                                          <p:spTgt spid="3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0011" y="1851951"/>
            <a:ext cx="2976331" cy="401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CHAPTER FOUR</a:t>
            </a:r>
          </a:p>
        </p:txBody>
      </p:sp>
      <p:sp>
        <p:nvSpPr>
          <p:cNvPr id="3" name="TextBox 4"/>
          <p:cNvSpPr txBox="1"/>
          <p:nvPr/>
        </p:nvSpPr>
        <p:spPr>
          <a:xfrm>
            <a:off x="4924738" y="2305066"/>
            <a:ext cx="2646878" cy="1077218"/>
          </a:xfrm>
          <a:prstGeom prst="rect">
            <a:avLst/>
          </a:prstGeom>
          <a:noFill/>
        </p:spPr>
        <p:txBody>
          <a:bodyPr wrap="none" rtlCol="0">
            <a:spAutoFit/>
          </a:bodyPr>
          <a:lstStyle/>
          <a:p>
            <a:pPr algn="ctr"/>
            <a:r>
              <a:rPr lang="zh-CN" altLang="en-US" sz="6400" b="1" dirty="0">
                <a:solidFill>
                  <a:schemeClr val="tx2"/>
                </a:solidFill>
              </a:rPr>
              <a:t>Title Bar</a:t>
            </a:r>
          </a:p>
        </p:txBody>
      </p:sp>
      <p:cxnSp>
        <p:nvCxnSpPr>
          <p:cNvPr id="4" name="直接连接符 3"/>
          <p:cNvCxnSpPr/>
          <p:nvPr/>
        </p:nvCxnSpPr>
        <p:spPr>
          <a:xfrm>
            <a:off x="1399638" y="3432414"/>
            <a:ext cx="96970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reeform 7"/>
          <p:cNvSpPr>
            <a:spLocks noEditPoints="1"/>
          </p:cNvSpPr>
          <p:nvPr/>
        </p:nvSpPr>
        <p:spPr bwMode="auto">
          <a:xfrm>
            <a:off x="1854654"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6" name="TextBox 10"/>
          <p:cNvSpPr txBox="1"/>
          <p:nvPr/>
        </p:nvSpPr>
        <p:spPr>
          <a:xfrm>
            <a:off x="2288222" y="3628436"/>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7" name="Freeform 7"/>
          <p:cNvSpPr>
            <a:spLocks noEditPoints="1"/>
          </p:cNvSpPr>
          <p:nvPr/>
        </p:nvSpPr>
        <p:spPr bwMode="auto">
          <a:xfrm>
            <a:off x="5157307"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8" name="TextBox 16"/>
          <p:cNvSpPr txBox="1"/>
          <p:nvPr/>
        </p:nvSpPr>
        <p:spPr>
          <a:xfrm>
            <a:off x="5499674" y="3632254"/>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9" name="Freeform 7"/>
          <p:cNvSpPr>
            <a:spLocks noEditPoints="1"/>
          </p:cNvSpPr>
          <p:nvPr/>
        </p:nvSpPr>
        <p:spPr bwMode="auto">
          <a:xfrm>
            <a:off x="8459959"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0" name="TextBox 22"/>
          <p:cNvSpPr txBox="1"/>
          <p:nvPr/>
        </p:nvSpPr>
        <p:spPr>
          <a:xfrm>
            <a:off x="8863916" y="3624435"/>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1" name="Freeform 7"/>
          <p:cNvSpPr>
            <a:spLocks noEditPoints="1"/>
          </p:cNvSpPr>
          <p:nvPr/>
        </p:nvSpPr>
        <p:spPr bwMode="auto">
          <a:xfrm>
            <a:off x="1854654" y="42731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2" name="TextBox 25"/>
          <p:cNvSpPr txBox="1"/>
          <p:nvPr/>
        </p:nvSpPr>
        <p:spPr>
          <a:xfrm>
            <a:off x="2237052" y="4238644"/>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3" name="Freeform 7"/>
          <p:cNvSpPr>
            <a:spLocks noEditPoints="1"/>
          </p:cNvSpPr>
          <p:nvPr/>
        </p:nvSpPr>
        <p:spPr bwMode="auto">
          <a:xfrm>
            <a:off x="5157307" y="4290377"/>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4" name="TextBox 31"/>
          <p:cNvSpPr txBox="1"/>
          <p:nvPr/>
        </p:nvSpPr>
        <p:spPr>
          <a:xfrm>
            <a:off x="5499674" y="4255888"/>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5" name="Freeform 7"/>
          <p:cNvSpPr>
            <a:spLocks noEditPoints="1"/>
          </p:cNvSpPr>
          <p:nvPr/>
        </p:nvSpPr>
        <p:spPr bwMode="auto">
          <a:xfrm>
            <a:off x="8459959" y="4257497"/>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6" name="TextBox 34"/>
          <p:cNvSpPr txBox="1"/>
          <p:nvPr/>
        </p:nvSpPr>
        <p:spPr>
          <a:xfrm>
            <a:off x="8871968" y="4223008"/>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Tree>
    <p:extLst>
      <p:ext uri="{BB962C8B-B14F-4D97-AF65-F5344CB8AC3E}">
        <p14:creationId xmlns:p14="http://schemas.microsoft.com/office/powerpoint/2010/main" val="377154237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600"/>
                            </p:stCondLst>
                            <p:childTnLst>
                              <p:par>
                                <p:cTn id="19" presetID="23" presetClass="entr" presetSubtype="3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6*min(max(#ppt_w*#ppt_h,.3),1)-7.4)/-.7*#ppt_w"/>
                                          </p:val>
                                        </p:tav>
                                        <p:tav tm="100000">
                                          <p:val>
                                            <p:strVal val="#ppt_w"/>
                                          </p:val>
                                        </p:tav>
                                      </p:tavLst>
                                    </p:anim>
                                    <p:anim calcmode="lin" valueType="num">
                                      <p:cBhvr>
                                        <p:cTn id="22" dur="500" fill="hold"/>
                                        <p:tgtEl>
                                          <p:spTgt spid="5"/>
                                        </p:tgtEl>
                                        <p:attrNameLst>
                                          <p:attrName>ppt_h</p:attrName>
                                        </p:attrNameLst>
                                      </p:cBhvr>
                                      <p:tavLst>
                                        <p:tav tm="0">
                                          <p:val>
                                            <p:strVal val="(6*min(max(#ppt_w*#ppt_h,.3),1)-7.4)/-.7*#ppt_h"/>
                                          </p:val>
                                        </p:tav>
                                        <p:tav tm="100000">
                                          <p:val>
                                            <p:strVal val="#ppt_h"/>
                                          </p:val>
                                        </p:tav>
                                      </p:tavLst>
                                    </p:anim>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strVal val="(6*min(max(#ppt_w*#ppt_h,.3),1)-7.4)/-.7*#ppt_w"/>
                                          </p:val>
                                        </p:tav>
                                        <p:tav tm="100000">
                                          <p:val>
                                            <p:strVal val="#ppt_w"/>
                                          </p:val>
                                        </p:tav>
                                      </p:tavLst>
                                    </p:anim>
                                    <p:anim calcmode="lin" valueType="num">
                                      <p:cBhvr>
                                        <p:cTn id="28" dur="500" fill="hold"/>
                                        <p:tgtEl>
                                          <p:spTgt spid="11"/>
                                        </p:tgtEl>
                                        <p:attrNameLst>
                                          <p:attrName>ppt_h</p:attrName>
                                        </p:attrNameLst>
                                      </p:cBhvr>
                                      <p:tavLst>
                                        <p:tav tm="0">
                                          <p:val>
                                            <p:strVal val="(6*min(max(#ppt_w*#ppt_h,.3),1)-7.4)/-.7*#ppt_h"/>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strVal val="(6*min(max(#ppt_w*#ppt_h,.3),1)-7.4)/-.7*#ppt_w"/>
                                          </p:val>
                                        </p:tav>
                                        <p:tav tm="100000">
                                          <p:val>
                                            <p:strVal val="#ppt_w"/>
                                          </p:val>
                                        </p:tav>
                                      </p:tavLst>
                                    </p:anim>
                                    <p:anim calcmode="lin" valueType="num">
                                      <p:cBhvr>
                                        <p:cTn id="34" dur="500" fill="hold"/>
                                        <p:tgtEl>
                                          <p:spTgt spid="7"/>
                                        </p:tgtEl>
                                        <p:attrNameLst>
                                          <p:attrName>ppt_h</p:attrName>
                                        </p:attrNameLst>
                                      </p:cBhvr>
                                      <p:tavLst>
                                        <p:tav tm="0">
                                          <p:val>
                                            <p:strVal val="(6*min(max(#ppt_w*#ppt_h,.3),1)-7.4)/-.7*#ppt_h"/>
                                          </p:val>
                                        </p:tav>
                                        <p:tav tm="100000">
                                          <p:val>
                                            <p:strVal val="#ppt_h"/>
                                          </p:val>
                                        </p:tav>
                                      </p:tavLst>
                                    </p:anim>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6*min(max(#ppt_w*#ppt_h,.3),1)-7.4)/-.7*#ppt_w"/>
                                          </p:val>
                                        </p:tav>
                                        <p:tav tm="100000">
                                          <p:val>
                                            <p:strVal val="#ppt_w"/>
                                          </p:val>
                                        </p:tav>
                                      </p:tavLst>
                                    </p:anim>
                                    <p:anim calcmode="lin" valueType="num">
                                      <p:cBhvr>
                                        <p:cTn id="40" dur="500" fill="hold"/>
                                        <p:tgtEl>
                                          <p:spTgt spid="13"/>
                                        </p:tgtEl>
                                        <p:attrNameLst>
                                          <p:attrName>ppt_h</p:attrName>
                                        </p:attrNameLst>
                                      </p:cBhvr>
                                      <p:tavLst>
                                        <p:tav tm="0">
                                          <p:val>
                                            <p:strVal val="(6*min(max(#ppt_w*#ppt_h,.3),1)-7.4)/-.7*#ppt_h"/>
                                          </p:val>
                                        </p:tav>
                                        <p:tav tm="100000">
                                          <p:val>
                                            <p:strVal val="#ppt_h"/>
                                          </p:val>
                                        </p:tav>
                                      </p:tavLst>
                                    </p:anim>
                                    <p:anim calcmode="lin" valueType="num">
                                      <p:cBhvr>
                                        <p:cTn id="41" dur="500" fill="hold"/>
                                        <p:tgtEl>
                                          <p:spTgt spid="13"/>
                                        </p:tgtEl>
                                        <p:attrNameLst>
                                          <p:attrName>ppt_x</p:attrName>
                                        </p:attrNameLst>
                                      </p:cBhvr>
                                      <p:tavLst>
                                        <p:tav tm="0">
                                          <p:val>
                                            <p:fltVal val="0.5"/>
                                          </p:val>
                                        </p:tav>
                                        <p:tav tm="100000">
                                          <p:val>
                                            <p:strVal val="#ppt_x"/>
                                          </p:val>
                                        </p:tav>
                                      </p:tavLst>
                                    </p:anim>
                                    <p:anim calcmode="lin" valueType="num">
                                      <p:cBhvr>
                                        <p:cTn id="42" dur="500" fill="hold"/>
                                        <p:tgtEl>
                                          <p:spTgt spid="13"/>
                                        </p:tgtEl>
                                        <p:attrNameLst>
                                          <p:attrName>ppt_y</p:attrName>
                                        </p:attrNameLst>
                                      </p:cBhvr>
                                      <p:tavLst>
                                        <p:tav tm="0">
                                          <p:val>
                                            <p:strVal val="1+(6*min(max(#ppt_w*#ppt_h,.3),1)-7.4)/-.7*#ppt_h/2"/>
                                          </p:val>
                                        </p:tav>
                                        <p:tav tm="100000">
                                          <p:val>
                                            <p:strVal val="#ppt_y"/>
                                          </p:val>
                                        </p:tav>
                                      </p:tavLst>
                                    </p:anim>
                                  </p:childTnLst>
                                </p:cTn>
                              </p:par>
                              <p:par>
                                <p:cTn id="43" presetID="23" presetClass="entr" presetSubtype="36"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strVal val="(6*min(max(#ppt_w*#ppt_h,.3),1)-7.4)/-.7*#ppt_w"/>
                                          </p:val>
                                        </p:tav>
                                        <p:tav tm="100000">
                                          <p:val>
                                            <p:strVal val="#ppt_w"/>
                                          </p:val>
                                        </p:tav>
                                      </p:tavLst>
                                    </p:anim>
                                    <p:anim calcmode="lin" valueType="num">
                                      <p:cBhvr>
                                        <p:cTn id="46" dur="500" fill="hold"/>
                                        <p:tgtEl>
                                          <p:spTgt spid="9"/>
                                        </p:tgtEl>
                                        <p:attrNameLst>
                                          <p:attrName>ppt_h</p:attrName>
                                        </p:attrNameLst>
                                      </p:cBhvr>
                                      <p:tavLst>
                                        <p:tav tm="0">
                                          <p:val>
                                            <p:strVal val="(6*min(max(#ppt_w*#ppt_h,.3),1)-7.4)/-.7*#ppt_h"/>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strVal val="1+(6*min(max(#ppt_w*#ppt_h,.3),1)-7.4)/-.7*#ppt_h/2"/>
                                          </p:val>
                                        </p:tav>
                                        <p:tav tm="100000">
                                          <p:val>
                                            <p:strVal val="#ppt_y"/>
                                          </p:val>
                                        </p:tav>
                                      </p:tavLst>
                                    </p:anim>
                                  </p:childTnLst>
                                </p:cTn>
                              </p:par>
                              <p:par>
                                <p:cTn id="49" presetID="23" presetClass="entr" presetSubtype="3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strVal val="(6*min(max(#ppt_w*#ppt_h,.3),1)-7.4)/-.7*#ppt_w"/>
                                          </p:val>
                                        </p:tav>
                                        <p:tav tm="100000">
                                          <p:val>
                                            <p:strVal val="#ppt_w"/>
                                          </p:val>
                                        </p:tav>
                                      </p:tavLst>
                                    </p:anim>
                                    <p:anim calcmode="lin" valueType="num">
                                      <p:cBhvr>
                                        <p:cTn id="52" dur="500" fill="hold"/>
                                        <p:tgtEl>
                                          <p:spTgt spid="15"/>
                                        </p:tgtEl>
                                        <p:attrNameLst>
                                          <p:attrName>ppt_h</p:attrName>
                                        </p:attrNameLst>
                                      </p:cBhvr>
                                      <p:tavLst>
                                        <p:tav tm="0">
                                          <p:val>
                                            <p:strVal val="(6*min(max(#ppt_w*#ppt_h,.3),1)-7.4)/-.7*#ppt_h"/>
                                          </p:val>
                                        </p:tav>
                                        <p:tav tm="100000">
                                          <p:val>
                                            <p:strVal val="#ppt_h"/>
                                          </p:val>
                                        </p:tav>
                                      </p:tavLst>
                                    </p:anim>
                                    <p:anim calcmode="lin" valueType="num">
                                      <p:cBhvr>
                                        <p:cTn id="53" dur="500" fill="hold"/>
                                        <p:tgtEl>
                                          <p:spTgt spid="15"/>
                                        </p:tgtEl>
                                        <p:attrNameLst>
                                          <p:attrName>ppt_x</p:attrName>
                                        </p:attrNameLst>
                                      </p:cBhvr>
                                      <p:tavLst>
                                        <p:tav tm="0">
                                          <p:val>
                                            <p:fltVal val="0.5"/>
                                          </p:val>
                                        </p:tav>
                                        <p:tav tm="100000">
                                          <p:val>
                                            <p:strVal val="#ppt_x"/>
                                          </p:val>
                                        </p:tav>
                                      </p:tavLst>
                                    </p:anim>
                                    <p:anim calcmode="lin" valueType="num">
                                      <p:cBhvr>
                                        <p:cTn id="54"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2100"/>
                            </p:stCondLst>
                            <p:childTnLst>
                              <p:par>
                                <p:cTn id="56" presetID="10"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044651" y="3349377"/>
            <a:ext cx="2209774" cy="1628255"/>
            <a:chOff x="2282892" y="2767021"/>
            <a:chExt cx="1657762" cy="1221509"/>
          </a:xfrm>
        </p:grpSpPr>
        <p:sp>
          <p:nvSpPr>
            <p:cNvPr id="9" name="五边形 8"/>
            <p:cNvSpPr/>
            <p:nvPr/>
          </p:nvSpPr>
          <p:spPr>
            <a:xfrm rot="16200000" flipV="1">
              <a:off x="2501018" y="2548895"/>
              <a:ext cx="1221509" cy="16577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 name="矩形 9"/>
            <p:cNvSpPr/>
            <p:nvPr/>
          </p:nvSpPr>
          <p:spPr>
            <a:xfrm>
              <a:off x="2354595" y="3395950"/>
              <a:ext cx="1453732" cy="461665"/>
            </a:xfrm>
            <a:prstGeom prst="rect">
              <a:avLst/>
            </a:prstGeom>
          </p:spPr>
          <p:txBody>
            <a:bodyPr wrap="square">
              <a:noAutofit/>
            </a:bodyPr>
            <a:lstStyle/>
            <a:p>
              <a:pPr algn="ctr">
                <a:defRPr/>
              </a:pPr>
              <a:r>
                <a:rPr lang="zh-CN" altLang="en-US" sz="2000" b="1" dirty="0">
                  <a:solidFill>
                    <a:srgbClr val="FFFFFF"/>
                  </a:solidFill>
                  <a:latin typeface="微软雅黑" pitchFamily="34" charset="-122"/>
                  <a:ea typeface="微软雅黑" pitchFamily="34" charset="-122"/>
                  <a:cs typeface="经典特宋简" pitchFamily="49" charset="-122"/>
                </a:rPr>
                <a:t>Work report</a:t>
              </a:r>
            </a:p>
          </p:txBody>
        </p:sp>
      </p:grpSp>
      <p:grpSp>
        <p:nvGrpSpPr>
          <p:cNvPr id="11" name="组合 10"/>
          <p:cNvGrpSpPr/>
          <p:nvPr/>
        </p:nvGrpSpPr>
        <p:grpSpPr>
          <a:xfrm>
            <a:off x="5642102" y="3349377"/>
            <a:ext cx="2209774" cy="1628255"/>
            <a:chOff x="4231488" y="2767021"/>
            <a:chExt cx="1657762" cy="1221509"/>
          </a:xfrm>
        </p:grpSpPr>
        <p:sp>
          <p:nvSpPr>
            <p:cNvPr id="12" name="五边形 11"/>
            <p:cNvSpPr/>
            <p:nvPr/>
          </p:nvSpPr>
          <p:spPr>
            <a:xfrm rot="16200000" flipV="1">
              <a:off x="4449614" y="2548895"/>
              <a:ext cx="1221509" cy="165776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 name="矩形 12"/>
            <p:cNvSpPr/>
            <p:nvPr/>
          </p:nvSpPr>
          <p:spPr>
            <a:xfrm>
              <a:off x="4333503" y="3289202"/>
              <a:ext cx="1453732" cy="461665"/>
            </a:xfrm>
            <a:prstGeom prst="rect">
              <a:avLst/>
            </a:prstGeom>
          </p:spPr>
          <p:txBody>
            <a:bodyPr wrap="square">
              <a:noAutofit/>
            </a:bodyPr>
            <a:lstStyle/>
            <a:p>
              <a:pPr algn="ctr">
                <a:defRPr/>
              </a:pPr>
              <a:r>
                <a:rPr lang="zh-CN" altLang="en-US" sz="2000" b="1" dirty="0">
                  <a:solidFill>
                    <a:srgbClr val="FFFFFF"/>
                  </a:solidFill>
                  <a:latin typeface="微软雅黑" pitchFamily="34" charset="-122"/>
                  <a:ea typeface="微软雅黑" pitchFamily="34" charset="-122"/>
                  <a:cs typeface="经典特宋简" pitchFamily="49" charset="-122"/>
                </a:rPr>
                <a:t>New Year's Resolutions</a:t>
              </a:r>
            </a:p>
          </p:txBody>
        </p:sp>
      </p:grpSp>
      <p:grpSp>
        <p:nvGrpSpPr>
          <p:cNvPr id="14" name="组合 13"/>
          <p:cNvGrpSpPr/>
          <p:nvPr/>
        </p:nvGrpSpPr>
        <p:grpSpPr>
          <a:xfrm>
            <a:off x="4343376" y="2360793"/>
            <a:ext cx="2209774" cy="1628255"/>
            <a:chOff x="3257190" y="2025390"/>
            <a:chExt cx="1657762" cy="1221509"/>
          </a:xfrm>
        </p:grpSpPr>
        <p:sp>
          <p:nvSpPr>
            <p:cNvPr id="15" name="五边形 14"/>
            <p:cNvSpPr/>
            <p:nvPr/>
          </p:nvSpPr>
          <p:spPr>
            <a:xfrm rot="5400000">
              <a:off x="3475316" y="1807264"/>
              <a:ext cx="1221509" cy="165776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 name="矩形 15"/>
            <p:cNvSpPr/>
            <p:nvPr/>
          </p:nvSpPr>
          <p:spPr>
            <a:xfrm>
              <a:off x="3298587" y="2241715"/>
              <a:ext cx="1514348" cy="461665"/>
            </a:xfrm>
            <a:prstGeom prst="rect">
              <a:avLst/>
            </a:prstGeom>
          </p:spPr>
          <p:txBody>
            <a:bodyPr wrap="square">
              <a:noAutofit/>
            </a:bodyPr>
            <a:lstStyle/>
            <a:p>
              <a:pPr algn="ctr">
                <a:defRPr/>
              </a:pPr>
              <a:r>
                <a:rPr lang="zh-CN" altLang="en-US" sz="2000" b="1" dirty="0">
                  <a:solidFill>
                    <a:srgbClr val="FFFFFF"/>
                  </a:solidFill>
                  <a:latin typeface="微软雅黑" pitchFamily="34" charset="-122"/>
                  <a:ea typeface="微软雅黑" pitchFamily="34" charset="-122"/>
                  <a:cs typeface="经典特宋简" pitchFamily="49" charset="-122"/>
                </a:rPr>
                <a:t>Year-end summary</a:t>
              </a:r>
            </a:p>
          </p:txBody>
        </p:sp>
      </p:grpSp>
      <p:grpSp>
        <p:nvGrpSpPr>
          <p:cNvPr id="17" name="组合 16"/>
          <p:cNvGrpSpPr/>
          <p:nvPr/>
        </p:nvGrpSpPr>
        <p:grpSpPr>
          <a:xfrm>
            <a:off x="6940830" y="2360793"/>
            <a:ext cx="2209774" cy="1628255"/>
            <a:chOff x="5205788" y="2025390"/>
            <a:chExt cx="1657762" cy="1221509"/>
          </a:xfrm>
        </p:grpSpPr>
        <p:sp>
          <p:nvSpPr>
            <p:cNvPr id="18" name="五边形 17"/>
            <p:cNvSpPr/>
            <p:nvPr/>
          </p:nvSpPr>
          <p:spPr>
            <a:xfrm rot="5400000">
              <a:off x="5423914" y="1807264"/>
              <a:ext cx="1221509" cy="16577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 name="矩形 18"/>
            <p:cNvSpPr/>
            <p:nvPr/>
          </p:nvSpPr>
          <p:spPr>
            <a:xfrm>
              <a:off x="5205788" y="2241715"/>
              <a:ext cx="1657762" cy="461665"/>
            </a:xfrm>
            <a:prstGeom prst="rect">
              <a:avLst/>
            </a:prstGeom>
          </p:spPr>
          <p:txBody>
            <a:bodyPr wrap="square">
              <a:noAutofit/>
            </a:bodyPr>
            <a:lstStyle/>
            <a:p>
              <a:pPr algn="ctr">
                <a:defRPr/>
              </a:pPr>
              <a:r>
                <a:rPr lang="zh-CN" altLang="en-US" sz="2000" b="1" dirty="0">
                  <a:solidFill>
                    <a:srgbClr val="FFFFFF"/>
                  </a:solidFill>
                  <a:latin typeface="微软雅黑" pitchFamily="34" charset="-122"/>
                  <a:ea typeface="微软雅黑" pitchFamily="34" charset="-122"/>
                  <a:cs typeface="经典特宋简" pitchFamily="49" charset="-122"/>
                </a:rPr>
                <a:t>Work report</a:t>
              </a:r>
            </a:p>
          </p:txBody>
        </p:sp>
      </p:grpSp>
      <p:cxnSp>
        <p:nvCxnSpPr>
          <p:cNvPr id="20" name="肘形连接符 19"/>
          <p:cNvCxnSpPr>
            <a:stCxn id="15" idx="1"/>
          </p:cNvCxnSpPr>
          <p:nvPr/>
        </p:nvCxnSpPr>
        <p:spPr>
          <a:xfrm rot="16200000" flipV="1">
            <a:off x="4150196" y="1248121"/>
            <a:ext cx="741780" cy="1483562"/>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肘形连接符 20"/>
          <p:cNvCxnSpPr/>
          <p:nvPr/>
        </p:nvCxnSpPr>
        <p:spPr>
          <a:xfrm rot="5400000" flipH="1" flipV="1">
            <a:off x="8323195" y="1443602"/>
            <a:ext cx="741780" cy="1112671"/>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9" idx="1"/>
          </p:cNvCxnSpPr>
          <p:nvPr/>
        </p:nvCxnSpPr>
        <p:spPr>
          <a:xfrm rot="5400000">
            <a:off x="3291853" y="4769005"/>
            <a:ext cx="649058" cy="1066310"/>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rot="16200000" flipH="1">
            <a:off x="6937481" y="4787138"/>
            <a:ext cx="638971" cy="1019948"/>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81"/>
          <p:cNvSpPr txBox="1">
            <a:spLocks noChangeArrowheads="1"/>
          </p:cNvSpPr>
          <p:nvPr/>
        </p:nvSpPr>
        <p:spPr bwMode="auto">
          <a:xfrm>
            <a:off x="667951" y="1445874"/>
            <a:ext cx="3111355" cy="129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spcAft>
                <a:spcPts val="800"/>
              </a:spcAft>
            </a:pPr>
            <a:r>
              <a:rPr lang="zh-CN" altLang="en-US" b="1" dirty="0">
                <a:solidFill>
                  <a:schemeClr val="tx1">
                    <a:lumMod val="50000"/>
                    <a:lumOff val="50000"/>
                  </a:schemeClr>
                </a:solidFill>
                <a:latin typeface="微软雅黑" pitchFamily="34" charset="-122"/>
                <a:ea typeface="微软雅黑" pitchFamily="34" charset="-122"/>
              </a:rPr>
              <a:t>Enter your title</a:t>
            </a:r>
            <a:endParaRPr lang="en-US" altLang="zh-CN" b="1" dirty="0">
              <a:solidFill>
                <a:schemeClr val="tx1">
                  <a:lumMod val="50000"/>
                  <a:lumOff val="50000"/>
                </a:schemeClr>
              </a:solidFill>
              <a:latin typeface="微软雅黑" pitchFamily="34" charset="-122"/>
              <a:ea typeface="微软雅黑" pitchFamily="34" charset="-122"/>
            </a:endParaRPr>
          </a:p>
          <a:p>
            <a:pPr algn="ctr">
              <a:lnSpc>
                <a:spcPct val="120000"/>
              </a:lnSpc>
            </a:pPr>
            <a:r>
              <a:rPr lang="zh-CN" altLang="en-US" dirty="0">
                <a:solidFill>
                  <a:schemeClr val="tx1">
                    <a:lumMod val="50000"/>
                    <a:lumOff val="50000"/>
                  </a:schemeClr>
                </a:solidFill>
                <a:latin typeface="微软雅黑" pitchFamily="34" charset="-122"/>
                <a:ea typeface="微软雅黑" pitchFamily="34" charset="-122"/>
              </a:rPr>
              <a:t>Enter your text here, enter your text here</a:t>
            </a:r>
          </a:p>
        </p:txBody>
      </p:sp>
      <p:sp>
        <p:nvSpPr>
          <p:cNvPr id="25" name="文本框 81"/>
          <p:cNvSpPr txBox="1">
            <a:spLocks noChangeArrowheads="1"/>
          </p:cNvSpPr>
          <p:nvPr/>
        </p:nvSpPr>
        <p:spPr bwMode="auto">
          <a:xfrm>
            <a:off x="240875" y="4962675"/>
            <a:ext cx="2831263" cy="111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spcAft>
                <a:spcPts val="800"/>
              </a:spcAft>
            </a:pPr>
            <a:r>
              <a:rPr lang="zh-CN" altLang="en-US" b="1" dirty="0">
                <a:solidFill>
                  <a:schemeClr val="tx1">
                    <a:lumMod val="50000"/>
                    <a:lumOff val="50000"/>
                  </a:schemeClr>
                </a:solidFill>
                <a:latin typeface="微软雅黑" pitchFamily="34" charset="-122"/>
                <a:ea typeface="微软雅黑" pitchFamily="34" charset="-122"/>
              </a:rPr>
              <a:t>Enter your title</a:t>
            </a:r>
            <a:endParaRPr lang="en-US" altLang="zh-CN" b="1" dirty="0">
              <a:solidFill>
                <a:schemeClr val="tx1">
                  <a:lumMod val="50000"/>
                  <a:lumOff val="50000"/>
                </a:schemeClr>
              </a:solidFill>
              <a:latin typeface="微软雅黑" pitchFamily="34" charset="-122"/>
              <a:ea typeface="微软雅黑" pitchFamily="34" charset="-122"/>
            </a:endParaRPr>
          </a:p>
          <a:p>
            <a:pPr algn="ctr">
              <a:lnSpc>
                <a:spcPct val="120000"/>
              </a:lnSpc>
            </a:pPr>
            <a:r>
              <a:rPr lang="zh-CN" altLang="en-US" dirty="0">
                <a:solidFill>
                  <a:schemeClr val="tx1">
                    <a:lumMod val="50000"/>
                    <a:lumOff val="50000"/>
                  </a:schemeClr>
                </a:solidFill>
                <a:latin typeface="微软雅黑" pitchFamily="34" charset="-122"/>
                <a:ea typeface="微软雅黑" pitchFamily="34" charset="-122"/>
              </a:rPr>
              <a:t>Enter your text Please enter your text</a:t>
            </a:r>
          </a:p>
        </p:txBody>
      </p:sp>
      <p:sp>
        <p:nvSpPr>
          <p:cNvPr id="26" name="文本框 81"/>
          <p:cNvSpPr txBox="1">
            <a:spLocks noChangeArrowheads="1"/>
          </p:cNvSpPr>
          <p:nvPr/>
        </p:nvSpPr>
        <p:spPr bwMode="auto">
          <a:xfrm>
            <a:off x="9215848" y="1443626"/>
            <a:ext cx="2831263" cy="120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spcAft>
                <a:spcPts val="800"/>
              </a:spcAft>
            </a:pPr>
            <a:r>
              <a:rPr lang="zh-CN" altLang="en-US" b="1" dirty="0">
                <a:solidFill>
                  <a:schemeClr val="tx1">
                    <a:lumMod val="50000"/>
                    <a:lumOff val="50000"/>
                  </a:schemeClr>
                </a:solidFill>
                <a:latin typeface="微软雅黑" pitchFamily="34" charset="-122"/>
                <a:ea typeface="微软雅黑" pitchFamily="34" charset="-122"/>
              </a:rPr>
              <a:t>Enter your title</a:t>
            </a:r>
            <a:endParaRPr lang="en-US" altLang="zh-CN" b="1" dirty="0">
              <a:solidFill>
                <a:schemeClr val="tx1">
                  <a:lumMod val="50000"/>
                  <a:lumOff val="50000"/>
                </a:schemeClr>
              </a:solidFill>
              <a:latin typeface="微软雅黑" pitchFamily="34" charset="-122"/>
              <a:ea typeface="微软雅黑" pitchFamily="34" charset="-122"/>
            </a:endParaRPr>
          </a:p>
          <a:p>
            <a:pPr algn="ctr">
              <a:lnSpc>
                <a:spcPct val="120000"/>
              </a:lnSpc>
            </a:pPr>
            <a:r>
              <a:rPr lang="zh-CN" altLang="en-US" dirty="0">
                <a:solidFill>
                  <a:schemeClr val="tx1">
                    <a:lumMod val="50000"/>
                    <a:lumOff val="50000"/>
                  </a:schemeClr>
                </a:solidFill>
                <a:latin typeface="微软雅黑" pitchFamily="34" charset="-122"/>
                <a:ea typeface="微软雅黑" pitchFamily="34" charset="-122"/>
              </a:rPr>
              <a:t>Enter your text Please enter your text</a:t>
            </a:r>
          </a:p>
        </p:txBody>
      </p:sp>
      <p:sp>
        <p:nvSpPr>
          <p:cNvPr id="27" name="文本框 81"/>
          <p:cNvSpPr txBox="1">
            <a:spLocks noChangeArrowheads="1"/>
          </p:cNvSpPr>
          <p:nvPr/>
        </p:nvSpPr>
        <p:spPr bwMode="auto">
          <a:xfrm>
            <a:off x="7993848" y="5012564"/>
            <a:ext cx="3111355" cy="129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spcAft>
                <a:spcPts val="800"/>
              </a:spcAft>
            </a:pPr>
            <a:r>
              <a:rPr lang="zh-CN" altLang="en-US" b="1" dirty="0">
                <a:solidFill>
                  <a:schemeClr val="tx1">
                    <a:lumMod val="50000"/>
                    <a:lumOff val="50000"/>
                  </a:schemeClr>
                </a:solidFill>
                <a:latin typeface="微软雅黑" pitchFamily="34" charset="-122"/>
                <a:ea typeface="微软雅黑" pitchFamily="34" charset="-122"/>
              </a:rPr>
              <a:t>Enter your title</a:t>
            </a:r>
            <a:endParaRPr lang="en-US" altLang="zh-CN" b="1" dirty="0">
              <a:solidFill>
                <a:schemeClr val="tx1">
                  <a:lumMod val="50000"/>
                  <a:lumOff val="50000"/>
                </a:schemeClr>
              </a:solidFill>
              <a:latin typeface="微软雅黑" pitchFamily="34" charset="-122"/>
              <a:ea typeface="微软雅黑" pitchFamily="34" charset="-122"/>
            </a:endParaRPr>
          </a:p>
          <a:p>
            <a:pPr algn="ctr">
              <a:lnSpc>
                <a:spcPct val="120000"/>
              </a:lnSpc>
            </a:pPr>
            <a:r>
              <a:rPr lang="zh-CN" altLang="en-US" dirty="0">
                <a:solidFill>
                  <a:schemeClr val="tx1">
                    <a:lumMod val="50000"/>
                    <a:lumOff val="50000"/>
                  </a:schemeClr>
                </a:solidFill>
                <a:latin typeface="微软雅黑" pitchFamily="34" charset="-122"/>
                <a:ea typeface="微软雅黑" pitchFamily="34" charset="-122"/>
              </a:rPr>
              <a:t>Enter your text here, enter your text here</a:t>
            </a:r>
          </a:p>
        </p:txBody>
      </p:sp>
      <p:sp>
        <p:nvSpPr>
          <p:cNvPr id="28" name="标题 27"/>
          <p:cNvSpPr>
            <a:spLocks noGrp="1"/>
          </p:cNvSpPr>
          <p:nvPr>
            <p:ph type="title"/>
          </p:nvPr>
        </p:nvSpPr>
        <p:spPr/>
        <p:txBody>
          <a:bodyPr>
            <a:normAutofit/>
          </a:bodyPr>
          <a:lstStyle/>
          <a:p>
            <a:r>
              <a:rPr lang="zh-CN" altLang="en-US" dirty="0"/>
              <a:t>Title bar text</a:t>
            </a:r>
          </a:p>
        </p:txBody>
      </p:sp>
    </p:spTree>
    <p:extLst>
      <p:ext uri="{BB962C8B-B14F-4D97-AF65-F5344CB8AC3E}">
        <p14:creationId xmlns:p14="http://schemas.microsoft.com/office/powerpoint/2010/main" val="154006462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250"/>
                            </p:stCondLst>
                            <p:childTnLst>
                              <p:par>
                                <p:cTn id="22" presetID="22" presetClass="entr" presetSubtype="2"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500"/>
                                        <p:tgtEl>
                                          <p:spTgt spid="22"/>
                                        </p:tgtEl>
                                      </p:cBhvr>
                                    </p:animEffect>
                                  </p:childTnLst>
                                </p:cTn>
                              </p:par>
                            </p:childTnLst>
                          </p:cTn>
                        </p:par>
                        <p:par>
                          <p:cTn id="25" fill="hold">
                            <p:stCondLst>
                              <p:cond delay="1750"/>
                            </p:stCondLst>
                            <p:childTnLst>
                              <p:par>
                                <p:cTn id="26" presetID="22" presetClass="entr" presetSubtype="2"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right)">
                                      <p:cBhvr>
                                        <p:cTn id="28" dur="500"/>
                                        <p:tgtEl>
                                          <p:spTgt spid="25"/>
                                        </p:tgtEl>
                                      </p:cBhvr>
                                    </p:animEffect>
                                  </p:childTnLst>
                                </p:cTn>
                              </p:par>
                            </p:childTnLst>
                          </p:cTn>
                        </p:par>
                        <p:par>
                          <p:cTn id="29" fill="hold">
                            <p:stCondLst>
                              <p:cond delay="2250"/>
                            </p:stCondLst>
                            <p:childTnLst>
                              <p:par>
                                <p:cTn id="30" presetID="2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right)">
                                      <p:cBhvr>
                                        <p:cTn id="32" dur="500"/>
                                        <p:tgtEl>
                                          <p:spTgt spid="20"/>
                                        </p:tgtEl>
                                      </p:cBhvr>
                                    </p:animEffect>
                                  </p:childTnLst>
                                </p:cTn>
                              </p:par>
                            </p:childTnLst>
                          </p:cTn>
                        </p:par>
                        <p:par>
                          <p:cTn id="33" fill="hold">
                            <p:stCondLst>
                              <p:cond delay="2750"/>
                            </p:stCondLst>
                            <p:childTnLst>
                              <p:par>
                                <p:cTn id="34" presetID="22" presetClass="entr" presetSubtype="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right)">
                                      <p:cBhvr>
                                        <p:cTn id="36" dur="500"/>
                                        <p:tgtEl>
                                          <p:spTgt spid="24"/>
                                        </p:tgtEl>
                                      </p:cBhvr>
                                    </p:animEffect>
                                  </p:childTnLst>
                                </p:cTn>
                              </p:par>
                            </p:childTnLst>
                          </p:cTn>
                        </p:par>
                        <p:par>
                          <p:cTn id="37" fill="hold">
                            <p:stCondLst>
                              <p:cond delay="3250"/>
                            </p:stCondLst>
                            <p:childTnLst>
                              <p:par>
                                <p:cTn id="38" presetID="2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3750"/>
                            </p:stCondLst>
                            <p:childTnLst>
                              <p:par>
                                <p:cTn id="42" presetID="22" presetClass="entr" presetSubtype="8"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par>
                          <p:cTn id="45" fill="hold">
                            <p:stCondLst>
                              <p:cond delay="4250"/>
                            </p:stCondLst>
                            <p:childTnLst>
                              <p:par>
                                <p:cTn id="46" presetID="2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4750"/>
                            </p:stCondLst>
                            <p:childTnLst>
                              <p:par>
                                <p:cTn id="50" presetID="22" presetClass="entr" presetSubtype="8"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4848186" y="2618860"/>
          <a:ext cx="6239068" cy="4169639"/>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7"/>
          <p:cNvSpPr txBox="1">
            <a:spLocks noChangeArrowheads="1"/>
          </p:cNvSpPr>
          <p:nvPr/>
        </p:nvSpPr>
        <p:spPr bwMode="auto">
          <a:xfrm>
            <a:off x="4944175" y="1516129"/>
            <a:ext cx="1919712" cy="107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2133" dirty="0">
                <a:solidFill>
                  <a:schemeClr val="tx1">
                    <a:lumMod val="50000"/>
                    <a:lumOff val="50000"/>
                  </a:schemeClr>
                </a:solidFill>
                <a:latin typeface="微软雅黑" pitchFamily="34" charset="-122"/>
              </a:rPr>
              <a:t>Series One</a:t>
            </a:r>
            <a:endParaRPr lang="en-US" altLang="zh-CN" sz="2133" dirty="0">
              <a:solidFill>
                <a:schemeClr val="tx1">
                  <a:lumMod val="50000"/>
                  <a:lumOff val="50000"/>
                </a:schemeClr>
              </a:solidFill>
              <a:latin typeface="微软雅黑" pitchFamily="34" charset="-122"/>
            </a:endParaRPr>
          </a:p>
          <a:p>
            <a:pPr algn="ctr">
              <a:lnSpc>
                <a:spcPct val="120000"/>
              </a:lnSpc>
              <a:spcBef>
                <a:spcPts val="400"/>
              </a:spcBef>
            </a:pPr>
            <a:r>
              <a:rPr lang="zh-CN" altLang="en-US" sz="1600" dirty="0">
                <a:solidFill>
                  <a:schemeClr val="tx1">
                    <a:lumMod val="50000"/>
                    <a:lumOff val="50000"/>
                  </a:schemeClr>
                </a:solidFill>
                <a:latin typeface="微软雅黑" pitchFamily="34" charset="-122"/>
              </a:rPr>
              <a:t>Click Add description Text Click Add caption</a:t>
            </a:r>
          </a:p>
        </p:txBody>
      </p:sp>
      <p:sp>
        <p:nvSpPr>
          <p:cNvPr id="10" name="文本框 7"/>
          <p:cNvSpPr txBox="1">
            <a:spLocks noChangeArrowheads="1"/>
          </p:cNvSpPr>
          <p:nvPr/>
        </p:nvSpPr>
        <p:spPr bwMode="auto">
          <a:xfrm>
            <a:off x="7151844" y="1516129"/>
            <a:ext cx="1919712" cy="107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a:r>
              <a:rPr lang="zh-CN" altLang="en-US" sz="2133" dirty="0">
                <a:solidFill>
                  <a:schemeClr val="tx1">
                    <a:lumMod val="50000"/>
                    <a:lumOff val="50000"/>
                  </a:schemeClr>
                </a:solidFill>
                <a:latin typeface="微软雅黑" pitchFamily="34" charset="-122"/>
              </a:rPr>
              <a:t>Series 2</a:t>
            </a:r>
            <a:endParaRPr lang="en-US" altLang="zh-CN" sz="2133" dirty="0">
              <a:solidFill>
                <a:schemeClr val="tx1">
                  <a:lumMod val="50000"/>
                  <a:lumOff val="50000"/>
                </a:schemeClr>
              </a:solidFill>
              <a:latin typeface="微软雅黑" pitchFamily="34" charset="-122"/>
            </a:endParaRPr>
          </a:p>
          <a:p>
            <a:pPr algn="ctr">
              <a:lnSpc>
                <a:spcPct val="120000"/>
              </a:lnSpc>
              <a:spcBef>
                <a:spcPts val="400"/>
              </a:spcBef>
            </a:pPr>
            <a:r>
              <a:rPr lang="zh-CN" altLang="en-US" sz="1600" dirty="0">
                <a:solidFill>
                  <a:schemeClr val="tx1">
                    <a:lumMod val="50000"/>
                    <a:lumOff val="50000"/>
                  </a:schemeClr>
                </a:solidFill>
                <a:latin typeface="微软雅黑" pitchFamily="34" charset="-122"/>
              </a:rPr>
              <a:t>Click Add description Text Click Add caption</a:t>
            </a:r>
          </a:p>
        </p:txBody>
      </p:sp>
      <p:sp>
        <p:nvSpPr>
          <p:cNvPr id="11" name="文本框 7"/>
          <p:cNvSpPr txBox="1">
            <a:spLocks noChangeArrowheads="1"/>
          </p:cNvSpPr>
          <p:nvPr/>
        </p:nvSpPr>
        <p:spPr bwMode="auto">
          <a:xfrm>
            <a:off x="9359515" y="1516129"/>
            <a:ext cx="1919712" cy="107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a:r>
              <a:rPr lang="zh-CN" altLang="en-US" sz="2133" dirty="0">
                <a:solidFill>
                  <a:schemeClr val="tx1">
                    <a:lumMod val="50000"/>
                    <a:lumOff val="50000"/>
                  </a:schemeClr>
                </a:solidFill>
                <a:latin typeface="微软雅黑" pitchFamily="34" charset="-122"/>
              </a:rPr>
              <a:t>Series 3</a:t>
            </a:r>
            <a:endParaRPr lang="en-US" altLang="zh-CN" sz="2133" dirty="0">
              <a:solidFill>
                <a:schemeClr val="tx1">
                  <a:lumMod val="50000"/>
                  <a:lumOff val="50000"/>
                </a:schemeClr>
              </a:solidFill>
              <a:latin typeface="微软雅黑" pitchFamily="34" charset="-122"/>
            </a:endParaRPr>
          </a:p>
          <a:p>
            <a:pPr algn="ctr">
              <a:lnSpc>
                <a:spcPct val="120000"/>
              </a:lnSpc>
              <a:spcBef>
                <a:spcPts val="400"/>
              </a:spcBef>
            </a:pPr>
            <a:r>
              <a:rPr lang="zh-CN" altLang="en-US" sz="1600" dirty="0">
                <a:solidFill>
                  <a:schemeClr val="tx1">
                    <a:lumMod val="50000"/>
                    <a:lumOff val="50000"/>
                  </a:schemeClr>
                </a:solidFill>
                <a:latin typeface="微软雅黑" pitchFamily="34" charset="-122"/>
              </a:rPr>
              <a:t>Click Add description Text Click Add caption</a:t>
            </a:r>
          </a:p>
        </p:txBody>
      </p:sp>
      <p:sp>
        <p:nvSpPr>
          <p:cNvPr id="12" name="文本框 7"/>
          <p:cNvSpPr txBox="1">
            <a:spLocks noChangeArrowheads="1"/>
          </p:cNvSpPr>
          <p:nvPr/>
        </p:nvSpPr>
        <p:spPr bwMode="auto">
          <a:xfrm>
            <a:off x="732585" y="1989216"/>
            <a:ext cx="2832249" cy="50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866" b="1" dirty="0">
                <a:solidFill>
                  <a:schemeClr val="tx1">
                    <a:lumMod val="50000"/>
                    <a:lumOff val="50000"/>
                  </a:schemeClr>
                </a:solidFill>
                <a:latin typeface="微软雅黑" pitchFamily="34" charset="-122"/>
              </a:rPr>
              <a:t>Add text messages</a:t>
            </a:r>
            <a:endParaRPr lang="en-US" altLang="zh-CN" sz="1866" b="1" dirty="0">
              <a:solidFill>
                <a:schemeClr val="tx1">
                  <a:lumMod val="50000"/>
                  <a:lumOff val="50000"/>
                </a:schemeClr>
              </a:solidFill>
              <a:latin typeface="微软雅黑" pitchFamily="34" charset="-122"/>
            </a:endParaRPr>
          </a:p>
        </p:txBody>
      </p:sp>
      <p:cxnSp>
        <p:nvCxnSpPr>
          <p:cNvPr id="13" name="直接连接符 12"/>
          <p:cNvCxnSpPr/>
          <p:nvPr/>
        </p:nvCxnSpPr>
        <p:spPr>
          <a:xfrm>
            <a:off x="816789" y="2453343"/>
            <a:ext cx="335949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7"/>
          <p:cNvSpPr txBox="1">
            <a:spLocks noChangeArrowheads="1"/>
          </p:cNvSpPr>
          <p:nvPr/>
        </p:nvSpPr>
        <p:spPr bwMode="auto">
          <a:xfrm>
            <a:off x="732586" y="2535297"/>
            <a:ext cx="3635672" cy="356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50000"/>
              </a:lnSpc>
              <a:spcBef>
                <a:spcPts val="400"/>
              </a:spcBef>
            </a:pPr>
            <a:r>
              <a:rPr lang="zh-CN" altLang="en-US" sz="1466" dirty="0">
                <a:solidFill>
                  <a:schemeClr val="tx1">
                    <a:lumMod val="50000"/>
                    <a:lumOff val="50000"/>
                  </a:schemeClr>
                </a:solidFill>
                <a:latin typeface="微软雅黑" pitchFamily="34" charset="-122"/>
              </a:rPr>
              <a:t>Add caption edit here Add caption text Here Add caption text Here Add caption text Here Add caption text Here Add caption text Add caption text Add caption text Add caption text Add caption text Add caption text Add caption text Add caption text</a:t>
            </a:r>
          </a:p>
          <a:p>
            <a:pPr>
              <a:lnSpc>
                <a:spcPct val="150000"/>
              </a:lnSpc>
              <a:spcBef>
                <a:spcPts val="400"/>
              </a:spcBef>
            </a:pPr>
            <a:endParaRPr lang="zh-CN" altLang="en-US" sz="1466" dirty="0">
              <a:solidFill>
                <a:schemeClr val="tx1">
                  <a:lumMod val="50000"/>
                  <a:lumOff val="50000"/>
                </a:schemeClr>
              </a:solidFill>
              <a:latin typeface="微软雅黑" pitchFamily="34" charset="-122"/>
            </a:endParaRPr>
          </a:p>
          <a:p>
            <a:pPr>
              <a:lnSpc>
                <a:spcPct val="150000"/>
              </a:lnSpc>
              <a:spcBef>
                <a:spcPts val="400"/>
              </a:spcBef>
            </a:pPr>
            <a:endParaRPr lang="en-US" altLang="zh-CN" sz="1466" dirty="0">
              <a:solidFill>
                <a:schemeClr val="tx1">
                  <a:lumMod val="50000"/>
                  <a:lumOff val="50000"/>
                </a:schemeClr>
              </a:solidFill>
              <a:latin typeface="微软雅黑" pitchFamily="34" charset="-122"/>
            </a:endParaRPr>
          </a:p>
          <a:p>
            <a:pPr>
              <a:lnSpc>
                <a:spcPct val="150000"/>
              </a:lnSpc>
              <a:spcBef>
                <a:spcPts val="400"/>
              </a:spcBef>
            </a:pPr>
            <a:endParaRPr lang="zh-CN" altLang="en-US" sz="1466" dirty="0">
              <a:solidFill>
                <a:schemeClr val="tx1">
                  <a:lumMod val="50000"/>
                  <a:lumOff val="50000"/>
                </a:schemeClr>
              </a:solidFill>
              <a:latin typeface="微软雅黑" pitchFamily="34" charset="-122"/>
            </a:endParaRPr>
          </a:p>
        </p:txBody>
      </p:sp>
      <p:sp>
        <p:nvSpPr>
          <p:cNvPr id="15" name="标题 14"/>
          <p:cNvSpPr>
            <a:spLocks noGrp="1"/>
          </p:cNvSpPr>
          <p:nvPr>
            <p:ph type="title"/>
          </p:nvPr>
        </p:nvSpPr>
        <p:spPr/>
        <p:txBody>
          <a:bodyPr>
            <a:normAutofit/>
          </a:bodyPr>
          <a:lstStyle/>
          <a:p>
            <a:r>
              <a:rPr lang="zh-CN" altLang="en-US" dirty="0"/>
              <a:t>Title bar text</a:t>
            </a:r>
          </a:p>
        </p:txBody>
      </p:sp>
    </p:spTree>
    <p:extLst>
      <p:ext uri="{BB962C8B-B14F-4D97-AF65-F5344CB8AC3E}">
        <p14:creationId xmlns:p14="http://schemas.microsoft.com/office/powerpoint/2010/main" val="426096398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c="http://schemas.openxmlformats.org/drawingml/2006/chart"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10" grpId="0"/>
      <p:bldP spid="11"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338638" y="326204"/>
            <a:ext cx="1528015" cy="1528413"/>
            <a:chOff x="1602769" y="143838"/>
            <a:chExt cx="1331936" cy="1331936"/>
          </a:xfrm>
        </p:grpSpPr>
        <p:sp>
          <p:nvSpPr>
            <p:cNvPr id="16" name="椭圆 15"/>
            <p:cNvSpPr/>
            <p:nvPr/>
          </p:nvSpPr>
          <p:spPr>
            <a:xfrm>
              <a:off x="1602769" y="143838"/>
              <a:ext cx="1331936" cy="1331936"/>
            </a:xfrm>
            <a:prstGeom prst="ellipse">
              <a:avLst/>
            </a:prstGeom>
            <a:ln w="165100">
              <a:solidFill>
                <a:schemeClr val="bg1">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50"/>
            <p:cNvSpPr txBox="1"/>
            <p:nvPr/>
          </p:nvSpPr>
          <p:spPr>
            <a:xfrm>
              <a:off x="1636832" y="668994"/>
              <a:ext cx="1263808" cy="321854"/>
            </a:xfrm>
            <a:prstGeom prst="rect">
              <a:avLst/>
            </a:prstGeom>
            <a:noFill/>
          </p:spPr>
          <p:txBody>
            <a:bodyPr wrap="square" rtlCol="0">
              <a:spAutoFit/>
            </a:bodyPr>
            <a:lstStyle/>
            <a:p>
              <a:pPr algn="ctr"/>
              <a:r>
                <a:rPr lang="en-US" altLang="zh-CN" dirty="0">
                  <a:solidFill>
                    <a:schemeClr val="bg1"/>
                  </a:solidFill>
                  <a:latin typeface="微软雅黑" pitchFamily="34" charset="-122"/>
                  <a:ea typeface="微软雅黑" pitchFamily="34" charset="-122"/>
                </a:rPr>
                <a:t>CONTENTS</a:t>
              </a:r>
              <a:endParaRPr lang="zh-CN" altLang="en-US" dirty="0">
                <a:solidFill>
                  <a:schemeClr val="bg1"/>
                </a:solidFill>
                <a:latin typeface="微软雅黑" pitchFamily="34" charset="-122"/>
                <a:ea typeface="微软雅黑" pitchFamily="34" charset="-122"/>
              </a:endParaRPr>
            </a:p>
          </p:txBody>
        </p:sp>
      </p:grpSp>
      <p:sp>
        <p:nvSpPr>
          <p:cNvPr id="19" name="Freeform 5"/>
          <p:cNvSpPr>
            <a:spLocks/>
          </p:cNvSpPr>
          <p:nvPr/>
        </p:nvSpPr>
        <p:spPr bwMode="auto">
          <a:xfrm>
            <a:off x="3971" y="2914167"/>
            <a:ext cx="12185653" cy="1446568"/>
          </a:xfrm>
          <a:custGeom>
            <a:avLst/>
            <a:gdLst>
              <a:gd name="T0" fmla="*/ 0 w 2601"/>
              <a:gd name="T1" fmla="*/ 139 h 306"/>
              <a:gd name="T2" fmla="*/ 647 w 2601"/>
              <a:gd name="T3" fmla="*/ 304 h 306"/>
              <a:gd name="T4" fmla="*/ 1863 w 2601"/>
              <a:gd name="T5" fmla="*/ 11 h 306"/>
              <a:gd name="T6" fmla="*/ 2601 w 2601"/>
              <a:gd name="T7" fmla="*/ 259 h 306"/>
            </a:gdLst>
            <a:ahLst/>
            <a:cxnLst>
              <a:cxn ang="0">
                <a:pos x="T0" y="T1"/>
              </a:cxn>
              <a:cxn ang="0">
                <a:pos x="T2" y="T3"/>
              </a:cxn>
              <a:cxn ang="0">
                <a:pos x="T4" y="T5"/>
              </a:cxn>
              <a:cxn ang="0">
                <a:pos x="T6" y="T7"/>
              </a:cxn>
            </a:cxnLst>
            <a:rect l="0" t="0" r="r" b="b"/>
            <a:pathLst>
              <a:path w="2601" h="306">
                <a:moveTo>
                  <a:pt x="0" y="139"/>
                </a:moveTo>
                <a:cubicBezTo>
                  <a:pt x="0" y="139"/>
                  <a:pt x="179" y="301"/>
                  <a:pt x="647" y="304"/>
                </a:cubicBezTo>
                <a:cubicBezTo>
                  <a:pt x="1090" y="306"/>
                  <a:pt x="1474" y="0"/>
                  <a:pt x="1863" y="11"/>
                </a:cubicBezTo>
                <a:cubicBezTo>
                  <a:pt x="2253" y="21"/>
                  <a:pt x="2601" y="259"/>
                  <a:pt x="2601" y="259"/>
                </a:cubicBezTo>
              </a:path>
            </a:pathLst>
          </a:cu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1" tIns="45715" rIns="91431" bIns="45715" numCol="1" anchor="t" anchorCtr="0" compatLnSpc="1">
            <a:prstTxWarp prst="textNoShape">
              <a:avLst/>
            </a:prstTxWarp>
          </a:bodyPr>
          <a:lstStyle/>
          <a:p>
            <a:endParaRPr lang="zh-CN" altLang="en-US"/>
          </a:p>
        </p:txBody>
      </p:sp>
      <p:sp>
        <p:nvSpPr>
          <p:cNvPr id="20" name="矩形 30"/>
          <p:cNvSpPr>
            <a:spLocks noChangeArrowheads="1"/>
          </p:cNvSpPr>
          <p:nvPr/>
        </p:nvSpPr>
        <p:spPr bwMode="auto">
          <a:xfrm>
            <a:off x="606645" y="4807365"/>
            <a:ext cx="1949732" cy="43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5" tIns="60953" rIns="121905" bIns="6095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2000" b="1" dirty="0">
                <a:solidFill>
                  <a:schemeClr val="accent1"/>
                </a:solidFill>
                <a:sym typeface="微软雅黑" pitchFamily="34" charset="-122"/>
              </a:rPr>
              <a:t>Title Bar</a:t>
            </a:r>
          </a:p>
        </p:txBody>
      </p:sp>
      <p:sp>
        <p:nvSpPr>
          <p:cNvPr id="21" name="矩形 68"/>
          <p:cNvSpPr>
            <a:spLocks noChangeArrowheads="1"/>
          </p:cNvSpPr>
          <p:nvPr/>
        </p:nvSpPr>
        <p:spPr bwMode="auto">
          <a:xfrm>
            <a:off x="6949640" y="1934754"/>
            <a:ext cx="2091698"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5" tIns="60953" rIns="121905" bIns="6095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2000" b="1" dirty="0">
                <a:solidFill>
                  <a:schemeClr val="accent4"/>
                </a:solidFill>
                <a:sym typeface="微软雅黑" pitchFamily="34" charset="-122"/>
              </a:rPr>
              <a:t>Title Bar</a:t>
            </a:r>
          </a:p>
        </p:txBody>
      </p:sp>
      <p:sp>
        <p:nvSpPr>
          <p:cNvPr id="22" name="矩形 64"/>
          <p:cNvSpPr>
            <a:spLocks noChangeArrowheads="1"/>
          </p:cNvSpPr>
          <p:nvPr/>
        </p:nvSpPr>
        <p:spPr bwMode="auto">
          <a:xfrm>
            <a:off x="2692697" y="3050574"/>
            <a:ext cx="2068263"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5" tIns="60953" rIns="121905" bIns="6095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2000" b="1" dirty="0">
                <a:solidFill>
                  <a:schemeClr val="accent2"/>
                </a:solidFill>
                <a:sym typeface="微软雅黑" pitchFamily="34" charset="-122"/>
              </a:rPr>
              <a:t>Title Bar</a:t>
            </a:r>
          </a:p>
        </p:txBody>
      </p:sp>
      <p:sp>
        <p:nvSpPr>
          <p:cNvPr id="23" name="矩形 66"/>
          <p:cNvSpPr>
            <a:spLocks noChangeArrowheads="1"/>
          </p:cNvSpPr>
          <p:nvPr/>
        </p:nvSpPr>
        <p:spPr bwMode="auto">
          <a:xfrm>
            <a:off x="4504176" y="4273091"/>
            <a:ext cx="2699543"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5" tIns="60953" rIns="121905" bIns="6095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2000" b="1" dirty="0">
                <a:solidFill>
                  <a:schemeClr val="accent3"/>
                </a:solidFill>
                <a:sym typeface="微软雅黑" pitchFamily="34" charset="-122"/>
              </a:rPr>
              <a:t>Title Bar</a:t>
            </a:r>
          </a:p>
        </p:txBody>
      </p:sp>
      <p:grpSp>
        <p:nvGrpSpPr>
          <p:cNvPr id="24" name="组合 23"/>
          <p:cNvGrpSpPr/>
          <p:nvPr/>
        </p:nvGrpSpPr>
        <p:grpSpPr>
          <a:xfrm>
            <a:off x="1088522" y="3572851"/>
            <a:ext cx="999304" cy="1001764"/>
            <a:chOff x="3437020" y="1033173"/>
            <a:chExt cx="863676" cy="865577"/>
          </a:xfrm>
        </p:grpSpPr>
        <p:sp>
          <p:nvSpPr>
            <p:cNvPr id="25" name="椭圆 18"/>
            <p:cNvSpPr>
              <a:spLocks noChangeArrowheads="1"/>
            </p:cNvSpPr>
            <p:nvPr/>
          </p:nvSpPr>
          <p:spPr bwMode="auto">
            <a:xfrm>
              <a:off x="3437020" y="1033173"/>
              <a:ext cx="863676" cy="865577"/>
            </a:xfrm>
            <a:prstGeom prst="ellipse">
              <a:avLst/>
            </a:prstGeom>
            <a:solidFill>
              <a:schemeClr val="accent1"/>
            </a:solidFill>
            <a:ln w="38100">
              <a:solidFill>
                <a:schemeClr val="bg1">
                  <a:lumMod val="75000"/>
                </a:schemeClr>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olidFill>
                  <a:srgbClr val="FFFFFF"/>
                </a:solidFill>
                <a:sym typeface="微软雅黑" pitchFamily="34" charset="-122"/>
              </a:endParaRPr>
            </a:p>
          </p:txBody>
        </p:sp>
        <p:pic>
          <p:nvPicPr>
            <p:cNvPr id="26" name="图片 25"/>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3587275" y="1169757"/>
              <a:ext cx="552644" cy="566109"/>
            </a:xfrm>
            <a:prstGeom prst="rect">
              <a:avLst/>
            </a:prstGeom>
          </p:spPr>
        </p:pic>
      </p:grpSp>
      <p:sp>
        <p:nvSpPr>
          <p:cNvPr id="27" name="矩形 68"/>
          <p:cNvSpPr>
            <a:spLocks noChangeArrowheads="1"/>
          </p:cNvSpPr>
          <p:nvPr/>
        </p:nvSpPr>
        <p:spPr bwMode="auto">
          <a:xfrm>
            <a:off x="9038890" y="4038177"/>
            <a:ext cx="2650857"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5" tIns="60953" rIns="121905" bIns="6095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2000" b="1" dirty="0">
                <a:solidFill>
                  <a:schemeClr val="accent5"/>
                </a:solidFill>
                <a:sym typeface="微软雅黑" pitchFamily="34" charset="-122"/>
              </a:rPr>
              <a:t>Title Bar</a:t>
            </a:r>
          </a:p>
        </p:txBody>
      </p:sp>
      <p:grpSp>
        <p:nvGrpSpPr>
          <p:cNvPr id="28" name="组合 27"/>
          <p:cNvGrpSpPr/>
          <p:nvPr/>
        </p:nvGrpSpPr>
        <p:grpSpPr>
          <a:xfrm>
            <a:off x="3240641" y="3740146"/>
            <a:ext cx="999304" cy="1001764"/>
            <a:chOff x="3437020" y="2074814"/>
            <a:chExt cx="863676" cy="865577"/>
          </a:xfrm>
        </p:grpSpPr>
        <p:sp>
          <p:nvSpPr>
            <p:cNvPr id="29" name="椭圆 19"/>
            <p:cNvSpPr>
              <a:spLocks noChangeArrowheads="1"/>
            </p:cNvSpPr>
            <p:nvPr/>
          </p:nvSpPr>
          <p:spPr bwMode="auto">
            <a:xfrm>
              <a:off x="3437020" y="2074814"/>
              <a:ext cx="863676" cy="865577"/>
            </a:xfrm>
            <a:prstGeom prst="ellipse">
              <a:avLst/>
            </a:prstGeom>
            <a:solidFill>
              <a:schemeClr val="accent2"/>
            </a:solidFill>
            <a:ln w="38100">
              <a:solidFill>
                <a:schemeClr val="bg1">
                  <a:lumMod val="75000"/>
                </a:schemeClr>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olidFill>
                  <a:srgbClr val="FFFFFF"/>
                </a:solidFill>
                <a:sym typeface="微软雅黑" pitchFamily="34" charset="-122"/>
              </a:endParaRPr>
            </a:p>
          </p:txBody>
        </p:sp>
        <p:pic>
          <p:nvPicPr>
            <p:cNvPr id="30" name="图片 2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596360" y="2243692"/>
              <a:ext cx="553608" cy="567096"/>
            </a:xfrm>
            <a:prstGeom prst="rect">
              <a:avLst/>
            </a:prstGeom>
          </p:spPr>
        </p:pic>
      </p:grpSp>
      <p:grpSp>
        <p:nvGrpSpPr>
          <p:cNvPr id="31" name="组合 30"/>
          <p:cNvGrpSpPr/>
          <p:nvPr/>
        </p:nvGrpSpPr>
        <p:grpSpPr>
          <a:xfrm>
            <a:off x="5316283" y="3034649"/>
            <a:ext cx="999304" cy="999925"/>
            <a:chOff x="3437020" y="3157655"/>
            <a:chExt cx="863676" cy="863988"/>
          </a:xfrm>
        </p:grpSpPr>
        <p:sp>
          <p:nvSpPr>
            <p:cNvPr id="32" name="椭圆 20"/>
            <p:cNvSpPr>
              <a:spLocks noChangeArrowheads="1"/>
            </p:cNvSpPr>
            <p:nvPr/>
          </p:nvSpPr>
          <p:spPr bwMode="auto">
            <a:xfrm>
              <a:off x="3437020" y="3157655"/>
              <a:ext cx="863676" cy="863988"/>
            </a:xfrm>
            <a:prstGeom prst="ellipse">
              <a:avLst/>
            </a:prstGeom>
            <a:solidFill>
              <a:schemeClr val="accent3"/>
            </a:solidFill>
            <a:ln w="38100">
              <a:solidFill>
                <a:schemeClr val="bg1">
                  <a:lumMod val="75000"/>
                </a:schemeClr>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olidFill>
                  <a:srgbClr val="FFFFFF"/>
                </a:solidFill>
                <a:sym typeface="微软雅黑" pitchFamily="34" charset="-122"/>
              </a:endParaRPr>
            </a:p>
          </p:txBody>
        </p:sp>
        <p:grpSp>
          <p:nvGrpSpPr>
            <p:cNvPr id="33" name="组合 32"/>
            <p:cNvGrpSpPr/>
            <p:nvPr/>
          </p:nvGrpSpPr>
          <p:grpSpPr>
            <a:xfrm>
              <a:off x="3603965" y="3301680"/>
              <a:ext cx="519264" cy="531742"/>
              <a:chOff x="9901114" y="2870043"/>
              <a:chExt cx="1094967" cy="1121279"/>
            </a:xfrm>
          </p:grpSpPr>
          <p:sp>
            <p:nvSpPr>
              <p:cNvPr id="34" name="Freeform 5"/>
              <p:cNvSpPr>
                <a:spLocks/>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6"/>
              <p:cNvSpPr>
                <a:spLocks/>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7"/>
              <p:cNvSpPr>
                <a:spLocks/>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8"/>
              <p:cNvSpPr>
                <a:spLocks/>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9"/>
              <p:cNvSpPr>
                <a:spLocks noEditPoints="1"/>
              </p:cNvSpPr>
              <p:nvPr/>
            </p:nvSpPr>
            <p:spPr bwMode="auto">
              <a:xfrm>
                <a:off x="9901114" y="2953851"/>
                <a:ext cx="1094967" cy="1037471"/>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9" name="组合 38"/>
          <p:cNvGrpSpPr/>
          <p:nvPr/>
        </p:nvGrpSpPr>
        <p:grpSpPr>
          <a:xfrm>
            <a:off x="7528397" y="2547417"/>
            <a:ext cx="999304" cy="1001763"/>
            <a:chOff x="3437020" y="4201727"/>
            <a:chExt cx="863676" cy="865576"/>
          </a:xfrm>
        </p:grpSpPr>
        <p:sp>
          <p:nvSpPr>
            <p:cNvPr id="40" name="椭圆 21"/>
            <p:cNvSpPr>
              <a:spLocks noChangeArrowheads="1"/>
            </p:cNvSpPr>
            <p:nvPr/>
          </p:nvSpPr>
          <p:spPr bwMode="auto">
            <a:xfrm>
              <a:off x="3437020" y="4201727"/>
              <a:ext cx="863676" cy="865576"/>
            </a:xfrm>
            <a:prstGeom prst="ellipse">
              <a:avLst/>
            </a:prstGeom>
            <a:solidFill>
              <a:schemeClr val="accent4"/>
            </a:solidFill>
            <a:ln w="38100">
              <a:solidFill>
                <a:schemeClr val="bg1">
                  <a:lumMod val="75000"/>
                </a:schemeClr>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olidFill>
                  <a:srgbClr val="FFFFFF"/>
                </a:solidFill>
                <a:sym typeface="微软雅黑" pitchFamily="34" charset="-122"/>
              </a:endParaRPr>
            </a:p>
          </p:txBody>
        </p:sp>
        <p:grpSp>
          <p:nvGrpSpPr>
            <p:cNvPr id="41" name="Group 4"/>
            <p:cNvGrpSpPr>
              <a:grpSpLocks noChangeAspect="1"/>
            </p:cNvGrpSpPr>
            <p:nvPr/>
          </p:nvGrpSpPr>
          <p:grpSpPr bwMode="auto">
            <a:xfrm>
              <a:off x="3626902" y="4339091"/>
              <a:ext cx="476560" cy="578496"/>
              <a:chOff x="2694" y="1931"/>
              <a:chExt cx="374" cy="454"/>
            </a:xfrm>
            <a:solidFill>
              <a:schemeClr val="bg1"/>
            </a:solidFill>
          </p:grpSpPr>
          <p:sp>
            <p:nvSpPr>
              <p:cNvPr id="42"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6"/>
              <p:cNvSpPr>
                <a:spLocks/>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7"/>
              <p:cNvSpPr>
                <a:spLocks/>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8"/>
              <p:cNvSpPr>
                <a:spLocks/>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9"/>
              <p:cNvSpPr>
                <a:spLocks/>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
              <p:cNvSpPr>
                <a:spLocks/>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1"/>
              <p:cNvSpPr>
                <a:spLocks/>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9" name="组合 48"/>
          <p:cNvGrpSpPr/>
          <p:nvPr/>
        </p:nvGrpSpPr>
        <p:grpSpPr>
          <a:xfrm>
            <a:off x="9856710" y="2779679"/>
            <a:ext cx="999304" cy="1001763"/>
            <a:chOff x="3437020" y="5246272"/>
            <a:chExt cx="863676" cy="865576"/>
          </a:xfrm>
        </p:grpSpPr>
        <p:sp>
          <p:nvSpPr>
            <p:cNvPr id="50" name="椭圆 21"/>
            <p:cNvSpPr>
              <a:spLocks noChangeArrowheads="1"/>
            </p:cNvSpPr>
            <p:nvPr/>
          </p:nvSpPr>
          <p:spPr bwMode="auto">
            <a:xfrm>
              <a:off x="3437020" y="5246272"/>
              <a:ext cx="863676" cy="865576"/>
            </a:xfrm>
            <a:prstGeom prst="ellipse">
              <a:avLst/>
            </a:prstGeom>
            <a:solidFill>
              <a:schemeClr val="accent5"/>
            </a:solidFill>
            <a:ln w="38100">
              <a:solidFill>
                <a:schemeClr val="bg1">
                  <a:lumMod val="75000"/>
                </a:schemeClr>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olidFill>
                  <a:srgbClr val="FFFFFF"/>
                </a:solidFill>
                <a:sym typeface="微软雅黑" pitchFamily="34" charset="-122"/>
              </a:endParaRPr>
            </a:p>
          </p:txBody>
        </p:sp>
        <p:sp>
          <p:nvSpPr>
            <p:cNvPr id="51" name="Freeform 9"/>
            <p:cNvSpPr>
              <a:spLocks noEditPoints="1"/>
            </p:cNvSpPr>
            <p:nvPr/>
          </p:nvSpPr>
          <p:spPr bwMode="auto">
            <a:xfrm>
              <a:off x="3564624" y="5446833"/>
              <a:ext cx="605440" cy="464249"/>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51954446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000"/>
                                        <p:tgtEl>
                                          <p:spTgt spid="19"/>
                                        </p:tgtEl>
                                      </p:cBhvr>
                                    </p:animEffect>
                                  </p:childTnLst>
                                </p:cTn>
                              </p:par>
                              <p:par>
                                <p:cTn id="13" presetID="2" presetClass="entr" presetSubtype="1" fill="hold" nodeType="withEffect">
                                  <p:stCondLst>
                                    <p:cond delay="15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18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 presetClass="entr" presetSubtype="1" fill="hold" nodeType="withEffect">
                                  <p:stCondLst>
                                    <p:cond delay="210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0-#ppt_h/2"/>
                                          </p:val>
                                        </p:tav>
                                        <p:tav tm="100000">
                                          <p:val>
                                            <p:strVal val="#ppt_y"/>
                                          </p:val>
                                        </p:tav>
                                      </p:tavLst>
                                    </p:anim>
                                  </p:childTnLst>
                                </p:cTn>
                              </p:par>
                              <p:par>
                                <p:cTn id="24" presetID="22" presetClass="entr" presetSubtype="8" fill="hold" grpId="0" nodeType="withEffect">
                                  <p:stCondLst>
                                    <p:cond delay="240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2" presetClass="entr" presetSubtype="1" fill="hold" nodeType="withEffect">
                                  <p:stCondLst>
                                    <p:cond delay="270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0-#ppt_h/2"/>
                                          </p:val>
                                        </p:tav>
                                        <p:tav tm="100000">
                                          <p:val>
                                            <p:strVal val="#ppt_y"/>
                                          </p:val>
                                        </p:tav>
                                      </p:tavLst>
                                    </p:anim>
                                  </p:childTnLst>
                                </p:cTn>
                              </p:par>
                              <p:par>
                                <p:cTn id="31" presetID="22" presetClass="entr" presetSubtype="8" fill="hold" grpId="0" nodeType="withEffect">
                                  <p:stCondLst>
                                    <p:cond delay="300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2" presetClass="entr" presetSubtype="1" fill="hold" nodeType="withEffect">
                                  <p:stCondLst>
                                    <p:cond delay="330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ppt_x"/>
                                          </p:val>
                                        </p:tav>
                                        <p:tav tm="100000">
                                          <p:val>
                                            <p:strVal val="#ppt_x"/>
                                          </p:val>
                                        </p:tav>
                                      </p:tavLst>
                                    </p:anim>
                                    <p:anim calcmode="lin" valueType="num">
                                      <p:cBhvr additive="base">
                                        <p:cTn id="37" dur="500" fill="hold"/>
                                        <p:tgtEl>
                                          <p:spTgt spid="39"/>
                                        </p:tgtEl>
                                        <p:attrNameLst>
                                          <p:attrName>ppt_y</p:attrName>
                                        </p:attrNameLst>
                                      </p:cBhvr>
                                      <p:tavLst>
                                        <p:tav tm="0">
                                          <p:val>
                                            <p:strVal val="0-#ppt_h/2"/>
                                          </p:val>
                                        </p:tav>
                                        <p:tav tm="100000">
                                          <p:val>
                                            <p:strVal val="#ppt_y"/>
                                          </p:val>
                                        </p:tav>
                                      </p:tavLst>
                                    </p:anim>
                                  </p:childTnLst>
                                </p:cTn>
                              </p:par>
                              <p:par>
                                <p:cTn id="38" presetID="22" presetClass="entr" presetSubtype="8" fill="hold" grpId="0" nodeType="withEffect">
                                  <p:stCondLst>
                                    <p:cond delay="36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 presetClass="entr" presetSubtype="1" fill="hold" nodeType="withEffect">
                                  <p:stCondLst>
                                    <p:cond delay="390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0-#ppt_h/2"/>
                                          </p:val>
                                        </p:tav>
                                        <p:tav tm="100000">
                                          <p:val>
                                            <p:strVal val="#ppt_y"/>
                                          </p:val>
                                        </p:tav>
                                      </p:tavLst>
                                    </p:anim>
                                  </p:childTnLst>
                                </p:cTn>
                              </p:par>
                              <p:par>
                                <p:cTn id="45" presetID="22" presetClass="entr" presetSubtype="8" fill="hold" grpId="0" nodeType="withEffect">
                                  <p:stCondLst>
                                    <p:cond delay="420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911799" y="2609667"/>
            <a:ext cx="2416371" cy="2423555"/>
            <a:chOff x="2933422" y="1885386"/>
            <a:chExt cx="1812750" cy="1818140"/>
          </a:xfrm>
        </p:grpSpPr>
        <p:sp>
          <p:nvSpPr>
            <p:cNvPr id="21" name="Freeform 71"/>
            <p:cNvSpPr>
              <a:spLocks/>
            </p:cNvSpPr>
            <p:nvPr/>
          </p:nvSpPr>
          <p:spPr bwMode="auto">
            <a:xfrm>
              <a:off x="2933422" y="1885386"/>
              <a:ext cx="1812750" cy="1818140"/>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zh-CN" altLang="en-US" sz="3199"/>
            </a:p>
          </p:txBody>
        </p:sp>
        <p:sp>
          <p:nvSpPr>
            <p:cNvPr id="22" name="Freeform 71"/>
            <p:cNvSpPr>
              <a:spLocks/>
            </p:cNvSpPr>
            <p:nvPr/>
          </p:nvSpPr>
          <p:spPr bwMode="auto">
            <a:xfrm>
              <a:off x="3056718" y="2009049"/>
              <a:ext cx="1566157" cy="1570813"/>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23" name="组合 22"/>
          <p:cNvGrpSpPr/>
          <p:nvPr/>
        </p:nvGrpSpPr>
        <p:grpSpPr>
          <a:xfrm>
            <a:off x="2119541" y="2609667"/>
            <a:ext cx="2425949" cy="2423555"/>
            <a:chOff x="1733092" y="1885386"/>
            <a:chExt cx="1819936" cy="1818140"/>
          </a:xfrm>
        </p:grpSpPr>
        <p:sp>
          <p:nvSpPr>
            <p:cNvPr id="24" name="Freeform 72"/>
            <p:cNvSpPr>
              <a:spLocks/>
            </p:cNvSpPr>
            <p:nvPr/>
          </p:nvSpPr>
          <p:spPr bwMode="auto">
            <a:xfrm>
              <a:off x="1733092" y="1885386"/>
              <a:ext cx="1819936" cy="1818140"/>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zh-CN" altLang="en-US" sz="3199"/>
            </a:p>
          </p:txBody>
        </p:sp>
        <p:sp>
          <p:nvSpPr>
            <p:cNvPr id="25" name="Freeform 72"/>
            <p:cNvSpPr>
              <a:spLocks/>
            </p:cNvSpPr>
            <p:nvPr/>
          </p:nvSpPr>
          <p:spPr bwMode="auto">
            <a:xfrm>
              <a:off x="1856877" y="2009049"/>
              <a:ext cx="1572366" cy="1570813"/>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26" name="组合 25"/>
          <p:cNvGrpSpPr/>
          <p:nvPr/>
        </p:nvGrpSpPr>
        <p:grpSpPr>
          <a:xfrm>
            <a:off x="336861" y="2609667"/>
            <a:ext cx="2416371" cy="2423555"/>
            <a:chOff x="468549" y="1885386"/>
            <a:chExt cx="1812750" cy="1818140"/>
          </a:xfrm>
        </p:grpSpPr>
        <p:sp>
          <p:nvSpPr>
            <p:cNvPr id="27" name="Freeform 73"/>
            <p:cNvSpPr>
              <a:spLocks/>
            </p:cNvSpPr>
            <p:nvPr/>
          </p:nvSpPr>
          <p:spPr bwMode="auto">
            <a:xfrm>
              <a:off x="468549" y="1885386"/>
              <a:ext cx="1812750" cy="1818140"/>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zh-CN" altLang="en-US" sz="3199"/>
            </a:p>
          </p:txBody>
        </p:sp>
        <p:sp>
          <p:nvSpPr>
            <p:cNvPr id="28" name="Freeform 73"/>
            <p:cNvSpPr>
              <a:spLocks/>
            </p:cNvSpPr>
            <p:nvPr/>
          </p:nvSpPr>
          <p:spPr bwMode="auto">
            <a:xfrm>
              <a:off x="591845" y="2009049"/>
              <a:ext cx="1566157" cy="1570813"/>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vert="horz" wrap="square" lIns="121888" tIns="60944" rIns="121888" bIns="60944" numCol="1" anchor="t" anchorCtr="0" compatLnSpc="1">
              <a:prstTxWarp prst="textNoShape">
                <a:avLst/>
              </a:prstTxWarp>
            </a:bodyPr>
            <a:lstStyle/>
            <a:p>
              <a:endParaRPr lang="zh-CN" altLang="en-US" sz="3199"/>
            </a:p>
          </p:txBody>
        </p:sp>
      </p:grpSp>
      <p:sp>
        <p:nvSpPr>
          <p:cNvPr id="29" name="矩形 83"/>
          <p:cNvSpPr>
            <a:spLocks noChangeArrowheads="1"/>
          </p:cNvSpPr>
          <p:nvPr/>
        </p:nvSpPr>
        <p:spPr bwMode="auto">
          <a:xfrm>
            <a:off x="6705219" y="1609663"/>
            <a:ext cx="4859973" cy="4535655"/>
          </a:xfrm>
          <a:prstGeom prst="rect">
            <a:avLst/>
          </a:prstGeom>
          <a:solidFill>
            <a:srgbClr val="F2F2F2"/>
          </a:solidFill>
          <a:ln w="9525" cmpd="sng">
            <a:solidFill>
              <a:schemeClr val="bg1">
                <a:lumMod val="75000"/>
              </a:schemeClr>
            </a:solidFill>
            <a:miter lim="800000"/>
            <a:headEnd/>
            <a:tailEnd/>
          </a:ln>
        </p:spPr>
        <p:txBody>
          <a:bodyPr lIns="91392" tIns="45696" rIns="91392" bIns="45696"/>
          <a:lstStyle/>
          <a:p>
            <a:endParaRPr lang="zh-CN" altLang="en-US" sz="3199">
              <a:solidFill>
                <a:schemeClr val="tx1">
                  <a:lumMod val="50000"/>
                  <a:lumOff val="50000"/>
                </a:schemeClr>
              </a:solidFill>
            </a:endParaRPr>
          </a:p>
        </p:txBody>
      </p:sp>
      <p:sp>
        <p:nvSpPr>
          <p:cNvPr id="30" name="TextBox 84"/>
          <p:cNvSpPr txBox="1">
            <a:spLocks noChangeArrowheads="1"/>
          </p:cNvSpPr>
          <p:nvPr/>
        </p:nvSpPr>
        <p:spPr bwMode="auto">
          <a:xfrm>
            <a:off x="7055857" y="1894894"/>
            <a:ext cx="4222900" cy="189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Add the appropriate text, one page is best not to exceed</a:t>
            </a:r>
            <a:r>
              <a:rPr lang="en-US" altLang="zh-CN" sz="1600" dirty="0">
                <a:solidFill>
                  <a:schemeClr val="tx1">
                    <a:lumMod val="50000"/>
                    <a:lumOff val="50000"/>
                  </a:schemeClr>
                </a:solidFill>
                <a:latin typeface="微软雅黑" pitchFamily="34" charset="-122"/>
                <a:ea typeface="微软雅黑" pitchFamily="34" charset="-122"/>
                <a:sym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Add the appropriate text, one page is best not to exceed</a:t>
            </a:r>
            <a:r>
              <a:rPr lang="en-US" altLang="zh-CN" sz="1600" dirty="0">
                <a:solidFill>
                  <a:schemeClr val="tx1">
                    <a:lumMod val="50000"/>
                    <a:lumOff val="50000"/>
                  </a:schemeClr>
                </a:solidFill>
                <a:latin typeface="微软雅黑" pitchFamily="34" charset="-122"/>
                <a:ea typeface="微软雅黑" pitchFamily="34" charset="-122"/>
                <a:sym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Add the appropriate text, one page is best not to exceed</a:t>
            </a:r>
            <a:r>
              <a:rPr lang="en-US" altLang="zh-CN" sz="1600" dirty="0">
                <a:solidFill>
                  <a:schemeClr val="tx1">
                    <a:lumMod val="50000"/>
                    <a:lumOff val="50000"/>
                  </a:schemeClr>
                </a:solidFill>
                <a:latin typeface="微软雅黑" pitchFamily="34" charset="-122"/>
                <a:ea typeface="微软雅黑" pitchFamily="34" charset="-122"/>
                <a:sym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Add the appropriate text, one page is best not to exceed</a:t>
            </a:r>
            <a:r>
              <a:rPr lang="en-US" altLang="zh-CN" sz="1600" dirty="0">
                <a:solidFill>
                  <a:schemeClr val="tx1">
                    <a:lumMod val="50000"/>
                    <a:lumOff val="50000"/>
                  </a:schemeClr>
                </a:solidFill>
                <a:latin typeface="微软雅黑" pitchFamily="34" charset="-122"/>
                <a:ea typeface="微软雅黑" pitchFamily="34" charset="-122"/>
                <a:sym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Add the appropriate text, one page is best not to exceed</a:t>
            </a:r>
            <a:r>
              <a:rPr lang="en-US" altLang="zh-CN" sz="1600" dirty="0">
                <a:solidFill>
                  <a:schemeClr val="tx1">
                    <a:lumMod val="50000"/>
                    <a:lumOff val="50000"/>
                  </a:schemeClr>
                </a:solidFill>
                <a:latin typeface="微软雅黑" pitchFamily="34" charset="-122"/>
                <a:ea typeface="微软雅黑" pitchFamily="34" charset="-122"/>
                <a:sym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Add the appropriate text</a:t>
            </a:r>
            <a:endParaRPr lang="en-US" altLang="zh-CN" sz="16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31" name="Freeform 12"/>
          <p:cNvSpPr>
            <a:spLocks/>
          </p:cNvSpPr>
          <p:nvPr/>
        </p:nvSpPr>
        <p:spPr bwMode="auto">
          <a:xfrm>
            <a:off x="6644288" y="1518229"/>
            <a:ext cx="528294"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noFill/>
          </a:ln>
        </p:spPr>
        <p:txBody>
          <a:bodyPr lIns="91392" tIns="45696" rIns="91392" bIns="45696"/>
          <a:lstStyle/>
          <a:p>
            <a:endParaRPr lang="zh-CN" altLang="en-US" sz="3199">
              <a:solidFill>
                <a:schemeClr val="tx1">
                  <a:lumMod val="50000"/>
                  <a:lumOff val="50000"/>
                </a:schemeClr>
              </a:solidFill>
            </a:endParaRPr>
          </a:p>
        </p:txBody>
      </p:sp>
      <p:sp>
        <p:nvSpPr>
          <p:cNvPr id="32" name="Freeform 12"/>
          <p:cNvSpPr>
            <a:spLocks/>
          </p:cNvSpPr>
          <p:nvPr/>
        </p:nvSpPr>
        <p:spPr bwMode="auto">
          <a:xfrm flipH="1" flipV="1">
            <a:off x="11134874" y="5682501"/>
            <a:ext cx="528294"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noFill/>
          </a:ln>
        </p:spPr>
        <p:txBody>
          <a:bodyPr lIns="91392" tIns="45696" rIns="91392" bIns="45696"/>
          <a:lstStyle/>
          <a:p>
            <a:endParaRPr lang="zh-CN" altLang="en-US" sz="3199">
              <a:solidFill>
                <a:schemeClr val="tx1">
                  <a:lumMod val="50000"/>
                  <a:lumOff val="50000"/>
                </a:schemeClr>
              </a:solidFill>
            </a:endParaRPr>
          </a:p>
        </p:txBody>
      </p:sp>
      <p:sp>
        <p:nvSpPr>
          <p:cNvPr id="33" name="Text Box 7"/>
          <p:cNvSpPr txBox="1">
            <a:spLocks noChangeArrowheads="1"/>
          </p:cNvSpPr>
          <p:nvPr/>
        </p:nvSpPr>
        <p:spPr bwMode="auto">
          <a:xfrm>
            <a:off x="-335039" y="5246922"/>
            <a:ext cx="3624714" cy="389771"/>
          </a:xfrm>
          <a:prstGeom prst="rect">
            <a:avLst/>
          </a:prstGeom>
          <a:noFill/>
          <a:ln w="9525">
            <a:noFill/>
            <a:miter lim="800000"/>
            <a:headEnd/>
            <a:tailEnd/>
          </a:ln>
        </p:spPr>
        <p:txBody>
          <a:bodyPr wrap="square" lIns="60944" tIns="30472" rIns="60944" bIns="30472">
            <a:spAutoFit/>
          </a:bodyPr>
          <a:lstStyle/>
          <a:p>
            <a:pPr algn="ctr" defTabSz="1450613">
              <a:defRPr/>
            </a:pPr>
            <a:r>
              <a:rPr lang="zh-CN" altLang="en-US" sz="2133" b="1" spc="-200" dirty="0">
                <a:solidFill>
                  <a:schemeClr val="tx2"/>
                </a:solidFill>
                <a:latin typeface="微软雅黑" panose="020B0503020204020204" pitchFamily="34" charset="-122"/>
                <a:ea typeface="微软雅黑" panose="020B0503020204020204" pitchFamily="34" charset="-122"/>
                <a:cs typeface="Open Sans" pitchFamily="34" charset="0"/>
              </a:rPr>
              <a:t>Enter text</a:t>
            </a:r>
            <a:endParaRPr lang="en-CA" sz="2133" b="1" spc="-200" dirty="0">
              <a:solidFill>
                <a:schemeClr val="tx2"/>
              </a:solidFill>
              <a:latin typeface="微软雅黑" panose="020B0503020204020204" pitchFamily="34" charset="-122"/>
              <a:ea typeface="微软雅黑" panose="020B0503020204020204" pitchFamily="34" charset="-122"/>
              <a:cs typeface="Open Sans" pitchFamily="34" charset="0"/>
            </a:endParaRPr>
          </a:p>
        </p:txBody>
      </p:sp>
      <p:sp>
        <p:nvSpPr>
          <p:cNvPr id="34" name="Text Box 7"/>
          <p:cNvSpPr txBox="1">
            <a:spLocks noChangeArrowheads="1"/>
          </p:cNvSpPr>
          <p:nvPr/>
        </p:nvSpPr>
        <p:spPr bwMode="auto">
          <a:xfrm>
            <a:off x="2724667" y="5246922"/>
            <a:ext cx="1215697" cy="389771"/>
          </a:xfrm>
          <a:prstGeom prst="rect">
            <a:avLst/>
          </a:prstGeom>
          <a:noFill/>
          <a:ln w="9525">
            <a:noFill/>
            <a:miter lim="800000"/>
            <a:headEnd/>
            <a:tailEnd/>
          </a:ln>
        </p:spPr>
        <p:txBody>
          <a:bodyPr wrap="square" lIns="60944" tIns="30472" rIns="60944" bIns="30472">
            <a:spAutoFit/>
          </a:bodyPr>
          <a:lstStyle/>
          <a:p>
            <a:pPr algn="ctr" defTabSz="1450613">
              <a:defRPr/>
            </a:pPr>
            <a:r>
              <a:rPr lang="zh-CN" altLang="en-US" sz="2133" b="1" spc="-200" dirty="0">
                <a:solidFill>
                  <a:schemeClr val="accent1"/>
                </a:solidFill>
                <a:latin typeface="微软雅黑" panose="020B0503020204020204" pitchFamily="34" charset="-122"/>
                <a:ea typeface="微软雅黑" panose="020B0503020204020204" pitchFamily="34" charset="-122"/>
                <a:cs typeface="Open Sans" pitchFamily="34" charset="0"/>
              </a:rPr>
              <a:t>Enter text</a:t>
            </a:r>
            <a:endParaRPr lang="en-CA" sz="2133" b="1" spc="-2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35" name="Text Box 7"/>
          <p:cNvSpPr txBox="1">
            <a:spLocks noChangeArrowheads="1"/>
          </p:cNvSpPr>
          <p:nvPr/>
        </p:nvSpPr>
        <p:spPr bwMode="auto">
          <a:xfrm>
            <a:off x="4545490" y="5246922"/>
            <a:ext cx="1215697" cy="389771"/>
          </a:xfrm>
          <a:prstGeom prst="rect">
            <a:avLst/>
          </a:prstGeom>
          <a:noFill/>
          <a:ln w="9525">
            <a:noFill/>
            <a:miter lim="800000"/>
            <a:headEnd/>
            <a:tailEnd/>
          </a:ln>
        </p:spPr>
        <p:txBody>
          <a:bodyPr wrap="square" lIns="60944" tIns="30472" rIns="60944" bIns="30472">
            <a:spAutoFit/>
          </a:bodyPr>
          <a:lstStyle/>
          <a:p>
            <a:pPr algn="ctr" defTabSz="1450613">
              <a:defRPr/>
            </a:pPr>
            <a:r>
              <a:rPr lang="zh-CN" altLang="en-US" sz="2133" b="1" spc="-200" dirty="0">
                <a:solidFill>
                  <a:schemeClr val="accent2"/>
                </a:solidFill>
                <a:latin typeface="微软雅黑" panose="020B0503020204020204" pitchFamily="34" charset="-122"/>
                <a:ea typeface="微软雅黑" panose="020B0503020204020204" pitchFamily="34" charset="-122"/>
                <a:cs typeface="Open Sans" pitchFamily="34" charset="0"/>
              </a:rPr>
              <a:t>Enter text</a:t>
            </a:r>
            <a:endParaRPr lang="en-CA" sz="2133" b="1" spc="-200" dirty="0">
              <a:solidFill>
                <a:schemeClr val="accent2"/>
              </a:solidFill>
              <a:latin typeface="微软雅黑" panose="020B0503020204020204" pitchFamily="34" charset="-122"/>
              <a:ea typeface="微软雅黑" panose="020B0503020204020204" pitchFamily="34" charset="-122"/>
              <a:cs typeface="Open Sans" pitchFamily="34" charset="0"/>
            </a:endParaRPr>
          </a:p>
        </p:txBody>
      </p:sp>
      <p:sp>
        <p:nvSpPr>
          <p:cNvPr id="8" name="标题 7"/>
          <p:cNvSpPr>
            <a:spLocks noGrp="1"/>
          </p:cNvSpPr>
          <p:nvPr>
            <p:ph type="title"/>
          </p:nvPr>
        </p:nvSpPr>
        <p:spPr/>
        <p:txBody>
          <a:bodyPr>
            <a:normAutofit/>
          </a:bodyPr>
          <a:lstStyle/>
          <a:p>
            <a:r>
              <a:rPr lang="zh-CN" altLang="en-US" dirty="0"/>
              <a:t>Title bar text</a:t>
            </a:r>
          </a:p>
        </p:txBody>
      </p:sp>
    </p:spTree>
    <p:extLst>
      <p:ext uri="{BB962C8B-B14F-4D97-AF65-F5344CB8AC3E}">
        <p14:creationId xmlns:p14="http://schemas.microsoft.com/office/powerpoint/2010/main" val="358275665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0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60000">
                                          <p:cBhvr additive="base">
                                            <p:cTn id="7" dur="750" fill="hold"/>
                                            <p:tgtEl>
                                              <p:spTgt spid="26"/>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14:bounceEnd="60000">
                                          <p:cBhvr additive="base">
                                            <p:cTn id="11" dur="75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12" dur="75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14:bounceEnd="60000">
                                          <p:cBhvr additive="base">
                                            <p:cTn id="15" dur="75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6" dur="75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250" fill="hold"/>
                                            <p:tgtEl>
                                              <p:spTgt spid="33"/>
                                            </p:tgtEl>
                                            <p:attrNameLst>
                                              <p:attrName>ppt_x</p:attrName>
                                            </p:attrNameLst>
                                          </p:cBhvr>
                                          <p:tavLst>
                                            <p:tav tm="0">
                                              <p:val>
                                                <p:strVal val="#ppt_x"/>
                                              </p:val>
                                            </p:tav>
                                            <p:tav tm="100000">
                                              <p:val>
                                                <p:strVal val="#ppt_x"/>
                                              </p:val>
                                            </p:tav>
                                          </p:tavLst>
                                        </p:anim>
                                        <p:anim calcmode="lin" valueType="num">
                                          <p:cBhvr additive="base">
                                            <p:cTn id="21" dur="250" fill="hold"/>
                                            <p:tgtEl>
                                              <p:spTgt spid="33"/>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250" fill="hold"/>
                                            <p:tgtEl>
                                              <p:spTgt spid="34"/>
                                            </p:tgtEl>
                                            <p:attrNameLst>
                                              <p:attrName>ppt_x</p:attrName>
                                            </p:attrNameLst>
                                          </p:cBhvr>
                                          <p:tavLst>
                                            <p:tav tm="0">
                                              <p:val>
                                                <p:strVal val="#ppt_x"/>
                                              </p:val>
                                            </p:tav>
                                            <p:tav tm="100000">
                                              <p:val>
                                                <p:strVal val="#ppt_x"/>
                                              </p:val>
                                            </p:tav>
                                          </p:tavLst>
                                        </p:anim>
                                        <p:anim calcmode="lin" valueType="num">
                                          <p:cBhvr additive="base">
                                            <p:cTn id="26" dur="250" fill="hold"/>
                                            <p:tgtEl>
                                              <p:spTgt spid="34"/>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250" fill="hold"/>
                                            <p:tgtEl>
                                              <p:spTgt spid="35"/>
                                            </p:tgtEl>
                                            <p:attrNameLst>
                                              <p:attrName>ppt_x</p:attrName>
                                            </p:attrNameLst>
                                          </p:cBhvr>
                                          <p:tavLst>
                                            <p:tav tm="0">
                                              <p:val>
                                                <p:strVal val="#ppt_x"/>
                                              </p:val>
                                            </p:tav>
                                            <p:tav tm="100000">
                                              <p:val>
                                                <p:strVal val="#ppt_x"/>
                                              </p:val>
                                            </p:tav>
                                          </p:tavLst>
                                        </p:anim>
                                        <p:anim calcmode="lin" valueType="num">
                                          <p:cBhvr additive="base">
                                            <p:cTn id="31" dur="250" fill="hold"/>
                                            <p:tgtEl>
                                              <p:spTgt spid="3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35" presetClass="path" presetSubtype="0" accel="50000" decel="50000" fill="hold" grpId="1" nodeType="withEffect">
                                      <p:stCondLst>
                                        <p:cond delay="0"/>
                                      </p:stCondLst>
                                      <p:childTnLst>
                                        <p:animMotion origin="layout" path="M 2.17538E-6 -2.95097E-6 L 0.16536 0.28539 " pathEditMode="relative" rAng="0" ptsTypes="AA">
                                          <p:cBhvr>
                                            <p:cTn id="36" dur="500" spd="-99900" fill="hold"/>
                                            <p:tgtEl>
                                              <p:spTgt spid="31"/>
                                            </p:tgtEl>
                                            <p:attrNameLst>
                                              <p:attrName>ppt_x,ppt_y</p:attrName>
                                            </p:attrNameLst>
                                          </p:cBhvr>
                                          <p:rCtr x="8262" y="14269"/>
                                        </p:animMotion>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3.64299E-7 3.02498E-6 L -0.15392 -0.26827 " pathEditMode="relative" rAng="0" ptsTypes="AA">
                                          <p:cBhvr>
                                            <p:cTn id="40" dur="500" spd="-99900" fill="hold"/>
                                            <p:tgtEl>
                                              <p:spTgt spid="32"/>
                                            </p:tgtEl>
                                            <p:attrNameLst>
                                              <p:attrName>ppt_x,ppt_y</p:attrName>
                                            </p:attrNameLst>
                                          </p:cBhvr>
                                          <p:rCtr x="-7702" y="-13414"/>
                                        </p:animMotion>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wipe(up)">
                                          <p:cBhvr>
                                            <p:cTn id="49"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autoUpdateAnimBg="0"/>
          <p:bldP spid="31" grpId="0" animBg="1"/>
          <p:bldP spid="31" grpId="1" animBg="1"/>
          <p:bldP spid="32" grpId="0" animBg="1"/>
          <p:bldP spid="32" grpId="1" animBg="1"/>
          <p:bldP spid="33" grpId="0"/>
          <p:bldP spid="34" grpId="0"/>
          <p:bldP spid="35"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ppt_x"/>
                                              </p:val>
                                            </p:tav>
                                            <p:tav tm="100000">
                                              <p:val>
                                                <p:strVal val="#ppt_x"/>
                                              </p:val>
                                            </p:tav>
                                          </p:tavLst>
                                        </p:anim>
                                        <p:anim calcmode="lin" valueType="num">
                                          <p:cBhvr additive="base">
                                            <p:cTn id="8" dur="75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ppt_x"/>
                                              </p:val>
                                            </p:tav>
                                            <p:tav tm="100000">
                                              <p:val>
                                                <p:strVal val="#ppt_x"/>
                                              </p:val>
                                            </p:tav>
                                          </p:tavLst>
                                        </p:anim>
                                        <p:anim calcmode="lin" valueType="num">
                                          <p:cBhvr additive="base">
                                            <p:cTn id="16" dur="75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250" fill="hold"/>
                                            <p:tgtEl>
                                              <p:spTgt spid="33"/>
                                            </p:tgtEl>
                                            <p:attrNameLst>
                                              <p:attrName>ppt_x</p:attrName>
                                            </p:attrNameLst>
                                          </p:cBhvr>
                                          <p:tavLst>
                                            <p:tav tm="0">
                                              <p:val>
                                                <p:strVal val="#ppt_x"/>
                                              </p:val>
                                            </p:tav>
                                            <p:tav tm="100000">
                                              <p:val>
                                                <p:strVal val="#ppt_x"/>
                                              </p:val>
                                            </p:tav>
                                          </p:tavLst>
                                        </p:anim>
                                        <p:anim calcmode="lin" valueType="num">
                                          <p:cBhvr additive="base">
                                            <p:cTn id="21" dur="250" fill="hold"/>
                                            <p:tgtEl>
                                              <p:spTgt spid="33"/>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250" fill="hold"/>
                                            <p:tgtEl>
                                              <p:spTgt spid="34"/>
                                            </p:tgtEl>
                                            <p:attrNameLst>
                                              <p:attrName>ppt_x</p:attrName>
                                            </p:attrNameLst>
                                          </p:cBhvr>
                                          <p:tavLst>
                                            <p:tav tm="0">
                                              <p:val>
                                                <p:strVal val="#ppt_x"/>
                                              </p:val>
                                            </p:tav>
                                            <p:tav tm="100000">
                                              <p:val>
                                                <p:strVal val="#ppt_x"/>
                                              </p:val>
                                            </p:tav>
                                          </p:tavLst>
                                        </p:anim>
                                        <p:anim calcmode="lin" valueType="num">
                                          <p:cBhvr additive="base">
                                            <p:cTn id="26" dur="250" fill="hold"/>
                                            <p:tgtEl>
                                              <p:spTgt spid="34"/>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250" fill="hold"/>
                                            <p:tgtEl>
                                              <p:spTgt spid="35"/>
                                            </p:tgtEl>
                                            <p:attrNameLst>
                                              <p:attrName>ppt_x</p:attrName>
                                            </p:attrNameLst>
                                          </p:cBhvr>
                                          <p:tavLst>
                                            <p:tav tm="0">
                                              <p:val>
                                                <p:strVal val="#ppt_x"/>
                                              </p:val>
                                            </p:tav>
                                            <p:tav tm="100000">
                                              <p:val>
                                                <p:strVal val="#ppt_x"/>
                                              </p:val>
                                            </p:tav>
                                          </p:tavLst>
                                        </p:anim>
                                        <p:anim calcmode="lin" valueType="num">
                                          <p:cBhvr additive="base">
                                            <p:cTn id="31" dur="250" fill="hold"/>
                                            <p:tgtEl>
                                              <p:spTgt spid="3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35" presetClass="path" presetSubtype="0" accel="50000" decel="50000" fill="hold" grpId="1" nodeType="withEffect">
                                      <p:stCondLst>
                                        <p:cond delay="0"/>
                                      </p:stCondLst>
                                      <p:childTnLst>
                                        <p:animMotion origin="layout" path="M 2.17538E-6 -2.95097E-6 L 0.16536 0.28539 " pathEditMode="relative" rAng="0" ptsTypes="AA">
                                          <p:cBhvr>
                                            <p:cTn id="36" dur="500" spd="-99900" fill="hold"/>
                                            <p:tgtEl>
                                              <p:spTgt spid="31"/>
                                            </p:tgtEl>
                                            <p:attrNameLst>
                                              <p:attrName>ppt_x,ppt_y</p:attrName>
                                            </p:attrNameLst>
                                          </p:cBhvr>
                                          <p:rCtr x="8262" y="14269"/>
                                        </p:animMotion>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3.64299E-7 3.02498E-6 L -0.15392 -0.26827 " pathEditMode="relative" rAng="0" ptsTypes="AA">
                                          <p:cBhvr>
                                            <p:cTn id="40" dur="500" spd="-99900" fill="hold"/>
                                            <p:tgtEl>
                                              <p:spTgt spid="32"/>
                                            </p:tgtEl>
                                            <p:attrNameLst>
                                              <p:attrName>ppt_x,ppt_y</p:attrName>
                                            </p:attrNameLst>
                                          </p:cBhvr>
                                          <p:rCtr x="-7702" y="-13414"/>
                                        </p:animMotion>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wipe(up)">
                                          <p:cBhvr>
                                            <p:cTn id="49"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autoUpdateAnimBg="0"/>
          <p:bldP spid="31" grpId="0" animBg="1"/>
          <p:bldP spid="31" grpId="1" animBg="1"/>
          <p:bldP spid="32" grpId="0" animBg="1"/>
          <p:bldP spid="32" grpId="1" animBg="1"/>
          <p:bldP spid="33" grpId="0"/>
          <p:bldP spid="34" grpId="0"/>
          <p:bldP spid="3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7"/>
          <p:cNvSpPr/>
          <p:nvPr/>
        </p:nvSpPr>
        <p:spPr>
          <a:xfrm rot="16200000">
            <a:off x="5313397" y="3181729"/>
            <a:ext cx="1606438" cy="1384861"/>
          </a:xfrm>
          <a:prstGeom prst="hexagon">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9" name="文本框 7"/>
          <p:cNvSpPr txBox="1">
            <a:spLocks noChangeArrowheads="1"/>
          </p:cNvSpPr>
          <p:nvPr/>
        </p:nvSpPr>
        <p:spPr bwMode="auto">
          <a:xfrm>
            <a:off x="1513032" y="4833443"/>
            <a:ext cx="2853905" cy="133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866" b="1" dirty="0">
                <a:solidFill>
                  <a:schemeClr val="tx1">
                    <a:lumMod val="50000"/>
                    <a:lumOff val="50000"/>
                  </a:schemeClr>
                </a:solidFill>
                <a:latin typeface="微软雅黑" pitchFamily="34" charset="-122"/>
              </a:rPr>
              <a:t>Add text messages</a:t>
            </a:r>
            <a:endParaRPr lang="en-US" altLang="zh-CN" sz="1866" b="1" dirty="0">
              <a:solidFill>
                <a:schemeClr val="tx1">
                  <a:lumMod val="50000"/>
                  <a:lumOff val="50000"/>
                </a:schemeClr>
              </a:solidFill>
              <a:latin typeface="微软雅黑" pitchFamily="34" charset="-122"/>
            </a:endParaRPr>
          </a:p>
          <a:p>
            <a:pPr algn="r">
              <a:lnSpc>
                <a:spcPct val="150000"/>
              </a:lnSpc>
              <a:spcBef>
                <a:spcPts val="400"/>
              </a:spcBef>
            </a:pPr>
            <a:r>
              <a:rPr lang="zh-CN" altLang="en-US" sz="1466" dirty="0">
                <a:solidFill>
                  <a:schemeClr val="tx1">
                    <a:lumMod val="50000"/>
                    <a:lumOff val="50000"/>
                  </a:schemeClr>
                </a:solidFill>
                <a:latin typeface="微软雅黑" pitchFamily="34" charset="-122"/>
              </a:rPr>
              <a:t>Add caption text Here Add caption</a:t>
            </a:r>
          </a:p>
        </p:txBody>
      </p:sp>
      <p:sp>
        <p:nvSpPr>
          <p:cNvPr id="10" name="文本框 7"/>
          <p:cNvSpPr txBox="1">
            <a:spLocks noChangeArrowheads="1"/>
          </p:cNvSpPr>
          <p:nvPr/>
        </p:nvSpPr>
        <p:spPr bwMode="auto">
          <a:xfrm>
            <a:off x="745944" y="3282099"/>
            <a:ext cx="2854235" cy="133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866" b="1" dirty="0">
                <a:solidFill>
                  <a:schemeClr val="tx1">
                    <a:lumMod val="50000"/>
                    <a:lumOff val="50000"/>
                  </a:schemeClr>
                </a:solidFill>
                <a:latin typeface="微软雅黑" pitchFamily="34" charset="-122"/>
              </a:rPr>
              <a:t>Add text messages</a:t>
            </a:r>
            <a:endParaRPr lang="en-US" altLang="zh-CN" sz="1866" b="1" dirty="0">
              <a:solidFill>
                <a:schemeClr val="tx1">
                  <a:lumMod val="50000"/>
                  <a:lumOff val="50000"/>
                </a:schemeClr>
              </a:solidFill>
              <a:latin typeface="微软雅黑" pitchFamily="34" charset="-122"/>
            </a:endParaRPr>
          </a:p>
          <a:p>
            <a:pPr algn="r">
              <a:lnSpc>
                <a:spcPct val="150000"/>
              </a:lnSpc>
              <a:spcBef>
                <a:spcPts val="400"/>
              </a:spcBef>
            </a:pPr>
            <a:r>
              <a:rPr lang="zh-CN" altLang="en-US" sz="1466" dirty="0">
                <a:solidFill>
                  <a:schemeClr val="tx1">
                    <a:lumMod val="50000"/>
                    <a:lumOff val="50000"/>
                  </a:schemeClr>
                </a:solidFill>
                <a:latin typeface="微软雅黑" pitchFamily="34" charset="-122"/>
              </a:rPr>
              <a:t>Add caption text Here Add caption</a:t>
            </a:r>
          </a:p>
        </p:txBody>
      </p:sp>
      <p:sp>
        <p:nvSpPr>
          <p:cNvPr id="11" name="文本框 7"/>
          <p:cNvSpPr txBox="1">
            <a:spLocks noChangeArrowheads="1"/>
          </p:cNvSpPr>
          <p:nvPr/>
        </p:nvSpPr>
        <p:spPr bwMode="auto">
          <a:xfrm>
            <a:off x="1512702" y="1703382"/>
            <a:ext cx="2854235" cy="133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866" b="1" dirty="0">
                <a:solidFill>
                  <a:schemeClr val="tx1">
                    <a:lumMod val="50000"/>
                    <a:lumOff val="50000"/>
                  </a:schemeClr>
                </a:solidFill>
                <a:latin typeface="微软雅黑" pitchFamily="34" charset="-122"/>
              </a:rPr>
              <a:t>Add text messages</a:t>
            </a:r>
            <a:endParaRPr lang="en-US" altLang="zh-CN" sz="1866" b="1" dirty="0">
              <a:solidFill>
                <a:schemeClr val="tx1">
                  <a:lumMod val="50000"/>
                  <a:lumOff val="50000"/>
                </a:schemeClr>
              </a:solidFill>
              <a:latin typeface="微软雅黑" pitchFamily="34" charset="-122"/>
            </a:endParaRPr>
          </a:p>
          <a:p>
            <a:pPr algn="r">
              <a:lnSpc>
                <a:spcPct val="150000"/>
              </a:lnSpc>
              <a:spcBef>
                <a:spcPts val="400"/>
              </a:spcBef>
            </a:pPr>
            <a:r>
              <a:rPr lang="zh-CN" altLang="en-US" sz="1466" dirty="0">
                <a:solidFill>
                  <a:schemeClr val="tx1">
                    <a:lumMod val="50000"/>
                    <a:lumOff val="50000"/>
                  </a:schemeClr>
                </a:solidFill>
                <a:latin typeface="微软雅黑" pitchFamily="34" charset="-122"/>
              </a:rPr>
              <a:t>Add caption text Here Add caption</a:t>
            </a:r>
          </a:p>
        </p:txBody>
      </p:sp>
      <p:sp>
        <p:nvSpPr>
          <p:cNvPr id="12" name="文本框 7"/>
          <p:cNvSpPr txBox="1">
            <a:spLocks noChangeArrowheads="1"/>
          </p:cNvSpPr>
          <p:nvPr/>
        </p:nvSpPr>
        <p:spPr bwMode="auto">
          <a:xfrm>
            <a:off x="7859540" y="4833443"/>
            <a:ext cx="2853905" cy="133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866" b="1" dirty="0">
                <a:solidFill>
                  <a:schemeClr val="tx1">
                    <a:lumMod val="50000"/>
                    <a:lumOff val="50000"/>
                  </a:schemeClr>
                </a:solidFill>
                <a:latin typeface="微软雅黑" pitchFamily="34" charset="-122"/>
              </a:rPr>
              <a:t>Add text messages</a:t>
            </a:r>
            <a:endParaRPr lang="en-US" altLang="zh-CN" sz="1866" b="1" dirty="0">
              <a:solidFill>
                <a:schemeClr val="tx1">
                  <a:lumMod val="50000"/>
                  <a:lumOff val="50000"/>
                </a:schemeClr>
              </a:solidFill>
              <a:latin typeface="微软雅黑" pitchFamily="34" charset="-122"/>
            </a:endParaRPr>
          </a:p>
          <a:p>
            <a:pPr>
              <a:lnSpc>
                <a:spcPct val="150000"/>
              </a:lnSpc>
              <a:spcBef>
                <a:spcPts val="400"/>
              </a:spcBef>
            </a:pPr>
            <a:r>
              <a:rPr lang="zh-CN" altLang="en-US" sz="1466" dirty="0">
                <a:solidFill>
                  <a:schemeClr val="tx1">
                    <a:lumMod val="50000"/>
                    <a:lumOff val="50000"/>
                  </a:schemeClr>
                </a:solidFill>
                <a:latin typeface="微软雅黑" pitchFamily="34" charset="-122"/>
              </a:rPr>
              <a:t>Add caption text Here Add caption</a:t>
            </a:r>
          </a:p>
        </p:txBody>
      </p:sp>
      <p:sp>
        <p:nvSpPr>
          <p:cNvPr id="13" name="文本框 7"/>
          <p:cNvSpPr txBox="1">
            <a:spLocks noChangeArrowheads="1"/>
          </p:cNvSpPr>
          <p:nvPr/>
        </p:nvSpPr>
        <p:spPr bwMode="auto">
          <a:xfrm>
            <a:off x="8591823" y="3282099"/>
            <a:ext cx="2854235" cy="133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866" b="1" dirty="0">
                <a:solidFill>
                  <a:schemeClr val="tx1">
                    <a:lumMod val="50000"/>
                    <a:lumOff val="50000"/>
                  </a:schemeClr>
                </a:solidFill>
                <a:latin typeface="微软雅黑" pitchFamily="34" charset="-122"/>
              </a:rPr>
              <a:t>Add text messages</a:t>
            </a:r>
            <a:endParaRPr lang="en-US" altLang="zh-CN" sz="1866" b="1" dirty="0">
              <a:solidFill>
                <a:schemeClr val="tx1">
                  <a:lumMod val="50000"/>
                  <a:lumOff val="50000"/>
                </a:schemeClr>
              </a:solidFill>
              <a:latin typeface="微软雅黑" pitchFamily="34" charset="-122"/>
            </a:endParaRPr>
          </a:p>
          <a:p>
            <a:pPr>
              <a:lnSpc>
                <a:spcPct val="150000"/>
              </a:lnSpc>
              <a:spcBef>
                <a:spcPts val="400"/>
              </a:spcBef>
            </a:pPr>
            <a:r>
              <a:rPr lang="zh-CN" altLang="en-US" sz="1466" dirty="0">
                <a:solidFill>
                  <a:schemeClr val="tx1">
                    <a:lumMod val="50000"/>
                    <a:lumOff val="50000"/>
                  </a:schemeClr>
                </a:solidFill>
                <a:latin typeface="微软雅黑" pitchFamily="34" charset="-122"/>
              </a:rPr>
              <a:t>Add caption text Here Add caption</a:t>
            </a:r>
          </a:p>
        </p:txBody>
      </p:sp>
      <p:sp>
        <p:nvSpPr>
          <p:cNvPr id="14" name="文本框 7"/>
          <p:cNvSpPr txBox="1">
            <a:spLocks noChangeArrowheads="1"/>
          </p:cNvSpPr>
          <p:nvPr/>
        </p:nvSpPr>
        <p:spPr bwMode="auto">
          <a:xfrm>
            <a:off x="7859210" y="1703382"/>
            <a:ext cx="2854235" cy="133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866" b="1" dirty="0">
                <a:solidFill>
                  <a:schemeClr val="tx1">
                    <a:lumMod val="50000"/>
                    <a:lumOff val="50000"/>
                  </a:schemeClr>
                </a:solidFill>
                <a:latin typeface="微软雅黑" pitchFamily="34" charset="-122"/>
              </a:rPr>
              <a:t>Add text messages</a:t>
            </a:r>
            <a:endParaRPr lang="en-US" altLang="zh-CN" sz="1866" b="1" dirty="0">
              <a:solidFill>
                <a:schemeClr val="tx1">
                  <a:lumMod val="50000"/>
                  <a:lumOff val="50000"/>
                </a:schemeClr>
              </a:solidFill>
              <a:latin typeface="微软雅黑" pitchFamily="34" charset="-122"/>
            </a:endParaRPr>
          </a:p>
          <a:p>
            <a:pPr>
              <a:lnSpc>
                <a:spcPct val="150000"/>
              </a:lnSpc>
              <a:spcBef>
                <a:spcPts val="400"/>
              </a:spcBef>
            </a:pPr>
            <a:r>
              <a:rPr lang="zh-CN" altLang="en-US" sz="1466" dirty="0">
                <a:solidFill>
                  <a:schemeClr val="tx1">
                    <a:lumMod val="50000"/>
                    <a:lumOff val="50000"/>
                  </a:schemeClr>
                </a:solidFill>
                <a:latin typeface="微软雅黑" pitchFamily="34" charset="-122"/>
              </a:rPr>
              <a:t>Add caption text Here Add caption</a:t>
            </a:r>
          </a:p>
        </p:txBody>
      </p:sp>
      <p:grpSp>
        <p:nvGrpSpPr>
          <p:cNvPr id="15" name="组合 14"/>
          <p:cNvGrpSpPr/>
          <p:nvPr/>
        </p:nvGrpSpPr>
        <p:grpSpPr>
          <a:xfrm>
            <a:off x="4458007" y="4413132"/>
            <a:ext cx="1655237" cy="1920076"/>
            <a:chOff x="3343182" y="2976764"/>
            <a:chExt cx="1241751" cy="1440432"/>
          </a:xfrm>
        </p:grpSpPr>
        <p:sp>
          <p:nvSpPr>
            <p:cNvPr id="16" name="六边形 15"/>
            <p:cNvSpPr/>
            <p:nvPr/>
          </p:nvSpPr>
          <p:spPr>
            <a:xfrm rot="16200000">
              <a:off x="3243842" y="3076104"/>
              <a:ext cx="1440432" cy="1241751"/>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7" name="矩形 58"/>
            <p:cNvSpPr>
              <a:spLocks noChangeArrowheads="1"/>
            </p:cNvSpPr>
            <p:nvPr/>
          </p:nvSpPr>
          <p:spPr bwMode="auto">
            <a:xfrm>
              <a:off x="3465908" y="3488225"/>
              <a:ext cx="1052657" cy="561742"/>
            </a:xfrm>
            <a:prstGeom prst="rect">
              <a:avLst/>
            </a:prstGeom>
            <a:noFill/>
            <a:ln w="9525">
              <a:noFill/>
              <a:miter lim="800000"/>
              <a:headEnd/>
              <a:tailEnd/>
            </a:ln>
          </p:spPr>
          <p:txBody>
            <a:bodyPr wrap="square">
              <a:spAutoFit/>
            </a:bodyPr>
            <a:lstStyle/>
            <a:p>
              <a:pPr algn="ctr"/>
              <a:r>
                <a:rPr lang="zh-CN" altLang="en-US" sz="2133" b="1" dirty="0">
                  <a:solidFill>
                    <a:schemeClr val="bg1"/>
                  </a:solidFill>
                  <a:latin typeface="微软雅黑" pitchFamily="34" charset="-122"/>
                  <a:ea typeface="微软雅黑" pitchFamily="34" charset="-122"/>
                </a:rPr>
                <a:t>Add Text Five</a:t>
              </a:r>
            </a:p>
          </p:txBody>
        </p:sp>
      </p:grpSp>
      <p:grpSp>
        <p:nvGrpSpPr>
          <p:cNvPr id="18" name="组合 17"/>
          <p:cNvGrpSpPr/>
          <p:nvPr/>
        </p:nvGrpSpPr>
        <p:grpSpPr>
          <a:xfrm>
            <a:off x="6113244" y="4413132"/>
            <a:ext cx="1655237" cy="1920076"/>
            <a:chOff x="4584933" y="2976764"/>
            <a:chExt cx="1241751" cy="1440432"/>
          </a:xfrm>
        </p:grpSpPr>
        <p:sp>
          <p:nvSpPr>
            <p:cNvPr id="19" name="六边形 18"/>
            <p:cNvSpPr/>
            <p:nvPr/>
          </p:nvSpPr>
          <p:spPr>
            <a:xfrm rot="16200000">
              <a:off x="4485593" y="3076104"/>
              <a:ext cx="1440432" cy="1241751"/>
            </a:xfrm>
            <a:prstGeom prst="hexagon">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0" name="矩形 58"/>
            <p:cNvSpPr>
              <a:spLocks noChangeArrowheads="1"/>
            </p:cNvSpPr>
            <p:nvPr/>
          </p:nvSpPr>
          <p:spPr bwMode="auto">
            <a:xfrm>
              <a:off x="4679479" y="3452843"/>
              <a:ext cx="1052657" cy="561742"/>
            </a:xfrm>
            <a:prstGeom prst="rect">
              <a:avLst/>
            </a:prstGeom>
            <a:noFill/>
            <a:ln w="9525">
              <a:noFill/>
              <a:miter lim="800000"/>
              <a:headEnd/>
              <a:tailEnd/>
            </a:ln>
          </p:spPr>
          <p:txBody>
            <a:bodyPr wrap="square">
              <a:spAutoFit/>
            </a:bodyPr>
            <a:lstStyle/>
            <a:p>
              <a:pPr algn="ctr"/>
              <a:r>
                <a:rPr lang="zh-CN" altLang="en-US" sz="2133" b="1" dirty="0">
                  <a:solidFill>
                    <a:schemeClr val="bg1"/>
                  </a:solidFill>
                  <a:latin typeface="微软雅黑" pitchFamily="34" charset="-122"/>
                  <a:ea typeface="微软雅黑" pitchFamily="34" charset="-122"/>
                </a:rPr>
                <a:t>Add Text Four</a:t>
              </a:r>
            </a:p>
          </p:txBody>
        </p:sp>
      </p:grpSp>
      <p:grpSp>
        <p:nvGrpSpPr>
          <p:cNvPr id="21" name="组合 20"/>
          <p:cNvGrpSpPr/>
          <p:nvPr/>
        </p:nvGrpSpPr>
        <p:grpSpPr>
          <a:xfrm>
            <a:off x="6940862" y="2914121"/>
            <a:ext cx="1655237" cy="1920076"/>
            <a:chOff x="5205808" y="1852213"/>
            <a:chExt cx="1241751" cy="1440432"/>
          </a:xfrm>
        </p:grpSpPr>
        <p:sp>
          <p:nvSpPr>
            <p:cNvPr id="22" name="六边形 21"/>
            <p:cNvSpPr/>
            <p:nvPr/>
          </p:nvSpPr>
          <p:spPr>
            <a:xfrm rot="16200000">
              <a:off x="5106468" y="1951553"/>
              <a:ext cx="1440432" cy="1241751"/>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3" name="矩形 58"/>
            <p:cNvSpPr>
              <a:spLocks noChangeArrowheads="1"/>
            </p:cNvSpPr>
            <p:nvPr/>
          </p:nvSpPr>
          <p:spPr bwMode="auto">
            <a:xfrm>
              <a:off x="5300355" y="2328293"/>
              <a:ext cx="1052657" cy="561742"/>
            </a:xfrm>
            <a:prstGeom prst="rect">
              <a:avLst/>
            </a:prstGeom>
            <a:noFill/>
            <a:ln w="9525">
              <a:noFill/>
              <a:miter lim="800000"/>
              <a:headEnd/>
              <a:tailEnd/>
            </a:ln>
          </p:spPr>
          <p:txBody>
            <a:bodyPr wrap="square">
              <a:spAutoFit/>
            </a:bodyPr>
            <a:lstStyle/>
            <a:p>
              <a:pPr algn="ctr"/>
              <a:r>
                <a:rPr lang="zh-CN" altLang="en-US" sz="2133" b="1" dirty="0">
                  <a:solidFill>
                    <a:schemeClr val="bg1"/>
                  </a:solidFill>
                  <a:latin typeface="微软雅黑" pitchFamily="34" charset="-122"/>
                  <a:ea typeface="微软雅黑" pitchFamily="34" charset="-122"/>
                </a:rPr>
                <a:t>Add Text Three</a:t>
              </a:r>
            </a:p>
          </p:txBody>
        </p:sp>
      </p:grpSp>
      <p:grpSp>
        <p:nvGrpSpPr>
          <p:cNvPr id="24" name="组合 23"/>
          <p:cNvGrpSpPr/>
          <p:nvPr/>
        </p:nvGrpSpPr>
        <p:grpSpPr>
          <a:xfrm>
            <a:off x="6113244" y="1413301"/>
            <a:ext cx="1655237" cy="1920076"/>
            <a:chOff x="4584933" y="726305"/>
            <a:chExt cx="1241751" cy="1440432"/>
          </a:xfrm>
        </p:grpSpPr>
        <p:sp>
          <p:nvSpPr>
            <p:cNvPr id="25" name="六边形 24"/>
            <p:cNvSpPr/>
            <p:nvPr/>
          </p:nvSpPr>
          <p:spPr>
            <a:xfrm rot="16200000">
              <a:off x="4485593" y="825645"/>
              <a:ext cx="1440432" cy="1241751"/>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6" name="矩形 58"/>
            <p:cNvSpPr>
              <a:spLocks noChangeArrowheads="1"/>
            </p:cNvSpPr>
            <p:nvPr/>
          </p:nvSpPr>
          <p:spPr bwMode="auto">
            <a:xfrm>
              <a:off x="4679480" y="1202385"/>
              <a:ext cx="1052657" cy="561742"/>
            </a:xfrm>
            <a:prstGeom prst="rect">
              <a:avLst/>
            </a:prstGeom>
            <a:noFill/>
            <a:ln w="9525">
              <a:noFill/>
              <a:miter lim="800000"/>
              <a:headEnd/>
              <a:tailEnd/>
            </a:ln>
          </p:spPr>
          <p:txBody>
            <a:bodyPr wrap="square">
              <a:spAutoFit/>
            </a:bodyPr>
            <a:lstStyle/>
            <a:p>
              <a:pPr algn="ctr"/>
              <a:r>
                <a:rPr lang="zh-CN" altLang="en-US" sz="2133" b="1" dirty="0">
                  <a:solidFill>
                    <a:schemeClr val="bg1"/>
                  </a:solidFill>
                  <a:latin typeface="微软雅黑" pitchFamily="34" charset="-122"/>
                  <a:ea typeface="微软雅黑" pitchFamily="34" charset="-122"/>
                </a:rPr>
                <a:t>Add Text Two</a:t>
              </a:r>
            </a:p>
          </p:txBody>
        </p:sp>
      </p:grpSp>
      <p:grpSp>
        <p:nvGrpSpPr>
          <p:cNvPr id="27" name="组合 26"/>
          <p:cNvGrpSpPr/>
          <p:nvPr/>
        </p:nvGrpSpPr>
        <p:grpSpPr>
          <a:xfrm>
            <a:off x="4458007" y="1413301"/>
            <a:ext cx="1655237" cy="1920076"/>
            <a:chOff x="3343182" y="726305"/>
            <a:chExt cx="1241751" cy="1440432"/>
          </a:xfrm>
        </p:grpSpPr>
        <p:sp>
          <p:nvSpPr>
            <p:cNvPr id="28" name="六边形 27"/>
            <p:cNvSpPr/>
            <p:nvPr/>
          </p:nvSpPr>
          <p:spPr>
            <a:xfrm rot="16200000">
              <a:off x="3243842" y="825645"/>
              <a:ext cx="1440432" cy="1241751"/>
            </a:xfrm>
            <a:prstGeom prst="hexago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9" name="矩形 58"/>
            <p:cNvSpPr>
              <a:spLocks noChangeArrowheads="1"/>
            </p:cNvSpPr>
            <p:nvPr/>
          </p:nvSpPr>
          <p:spPr bwMode="auto">
            <a:xfrm>
              <a:off x="3437727" y="1202384"/>
              <a:ext cx="1052657" cy="561742"/>
            </a:xfrm>
            <a:prstGeom prst="rect">
              <a:avLst/>
            </a:prstGeom>
            <a:noFill/>
            <a:ln w="9525">
              <a:noFill/>
              <a:miter lim="800000"/>
              <a:headEnd/>
              <a:tailEnd/>
            </a:ln>
          </p:spPr>
          <p:txBody>
            <a:bodyPr wrap="square">
              <a:spAutoFit/>
            </a:bodyPr>
            <a:lstStyle/>
            <a:p>
              <a:pPr algn="ctr"/>
              <a:r>
                <a:rPr lang="zh-CN" altLang="en-US" sz="2133" b="1" dirty="0">
                  <a:solidFill>
                    <a:schemeClr val="bg1"/>
                  </a:solidFill>
                  <a:latin typeface="微软雅黑" pitchFamily="34" charset="-122"/>
                  <a:ea typeface="微软雅黑" pitchFamily="34" charset="-122"/>
                </a:rPr>
                <a:t>Add text one</a:t>
              </a:r>
            </a:p>
          </p:txBody>
        </p:sp>
      </p:grpSp>
      <p:grpSp>
        <p:nvGrpSpPr>
          <p:cNvPr id="30" name="组合 29"/>
          <p:cNvGrpSpPr/>
          <p:nvPr/>
        </p:nvGrpSpPr>
        <p:grpSpPr>
          <a:xfrm>
            <a:off x="3630387" y="2914121"/>
            <a:ext cx="1655237" cy="1920076"/>
            <a:chOff x="2722305" y="1852213"/>
            <a:chExt cx="1241751" cy="1440432"/>
          </a:xfrm>
        </p:grpSpPr>
        <p:sp>
          <p:nvSpPr>
            <p:cNvPr id="31" name="六边形 30"/>
            <p:cNvSpPr/>
            <p:nvPr/>
          </p:nvSpPr>
          <p:spPr>
            <a:xfrm rot="16200000">
              <a:off x="2622965" y="1951553"/>
              <a:ext cx="1440432" cy="1241751"/>
            </a:xfrm>
            <a:prstGeom prst="hexagon">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32" name="矩形 58"/>
            <p:cNvSpPr>
              <a:spLocks noChangeArrowheads="1"/>
            </p:cNvSpPr>
            <p:nvPr/>
          </p:nvSpPr>
          <p:spPr bwMode="auto">
            <a:xfrm>
              <a:off x="2816851" y="2328292"/>
              <a:ext cx="1052657" cy="561742"/>
            </a:xfrm>
            <a:prstGeom prst="rect">
              <a:avLst/>
            </a:prstGeom>
            <a:noFill/>
            <a:ln w="9525">
              <a:noFill/>
              <a:miter lim="800000"/>
              <a:headEnd/>
              <a:tailEnd/>
            </a:ln>
          </p:spPr>
          <p:txBody>
            <a:bodyPr wrap="square">
              <a:spAutoFit/>
            </a:bodyPr>
            <a:lstStyle/>
            <a:p>
              <a:pPr algn="ctr"/>
              <a:r>
                <a:rPr lang="zh-CN" altLang="en-US" sz="2133" b="1" dirty="0">
                  <a:solidFill>
                    <a:schemeClr val="bg1"/>
                  </a:solidFill>
                  <a:latin typeface="微软雅黑" pitchFamily="34" charset="-122"/>
                  <a:ea typeface="微软雅黑" pitchFamily="34" charset="-122"/>
                </a:rPr>
                <a:t>Add Text Six</a:t>
              </a:r>
            </a:p>
          </p:txBody>
        </p:sp>
      </p:grpSp>
      <p:sp>
        <p:nvSpPr>
          <p:cNvPr id="33" name="矩形 32"/>
          <p:cNvSpPr/>
          <p:nvPr/>
        </p:nvSpPr>
        <p:spPr>
          <a:xfrm>
            <a:off x="5266242" y="3520534"/>
            <a:ext cx="1659515" cy="666593"/>
          </a:xfrm>
          <a:prstGeom prst="rect">
            <a:avLst/>
          </a:prstGeom>
        </p:spPr>
        <p:txBody>
          <a:bodyPr wrap="square">
            <a:spAutoFit/>
          </a:bodyPr>
          <a:lstStyle/>
          <a:p>
            <a:pPr lvl="0" algn="ctr"/>
            <a:r>
              <a:rPr lang="zh-CN" altLang="en-US" sz="1866" b="1" dirty="0">
                <a:solidFill>
                  <a:schemeClr val="tx1">
                    <a:lumMod val="50000"/>
                    <a:lumOff val="50000"/>
                  </a:schemeClr>
                </a:solidFill>
                <a:latin typeface="微软雅黑" pitchFamily="34" charset="-122"/>
                <a:ea typeface="微软雅黑" pitchFamily="34" charset="-122"/>
              </a:rPr>
              <a:t>Add a text description</a:t>
            </a:r>
            <a:endParaRPr lang="en-US" altLang="zh-CN" sz="1866" b="1" dirty="0">
              <a:solidFill>
                <a:schemeClr val="tx1">
                  <a:lumMod val="50000"/>
                  <a:lumOff val="50000"/>
                </a:schemeClr>
              </a:solidFill>
              <a:latin typeface="微软雅黑" pitchFamily="34" charset="-122"/>
              <a:ea typeface="微软雅黑" pitchFamily="34" charset="-122"/>
            </a:endParaRPr>
          </a:p>
        </p:txBody>
      </p:sp>
      <p:sp>
        <p:nvSpPr>
          <p:cNvPr id="34" name="标题 33"/>
          <p:cNvSpPr>
            <a:spLocks noGrp="1"/>
          </p:cNvSpPr>
          <p:nvPr>
            <p:ph type="title"/>
          </p:nvPr>
        </p:nvSpPr>
        <p:spPr/>
        <p:txBody>
          <a:bodyPr>
            <a:normAutofit/>
          </a:bodyPr>
          <a:lstStyle/>
          <a:p>
            <a:r>
              <a:rPr lang="zh-CN" altLang="en-US" dirty="0"/>
              <a:t>Title bar text</a:t>
            </a:r>
          </a:p>
        </p:txBody>
      </p:sp>
    </p:spTree>
    <p:extLst>
      <p:ext uri="{BB962C8B-B14F-4D97-AF65-F5344CB8AC3E}">
        <p14:creationId xmlns:p14="http://schemas.microsoft.com/office/powerpoint/2010/main" val="366479582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Scale>
                                      <p:cBhvr>
                                        <p:cTn id="17" dur="75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27"/>
                                        </p:tgtEl>
                                        <p:attrNameLst>
                                          <p:attrName>ppt_x</p:attrName>
                                          <p:attrName>ppt_y</p:attrName>
                                        </p:attrNameLst>
                                      </p:cBhvr>
                                    </p:animMotion>
                                    <p:animEffect transition="in" filter="fade">
                                      <p:cBhvr>
                                        <p:cTn id="19" dur="750"/>
                                        <p:tgtEl>
                                          <p:spTgt spid="27"/>
                                        </p:tgtEl>
                                      </p:cBhvr>
                                    </p:animEffect>
                                  </p:childTnLst>
                                </p:cTn>
                              </p:par>
                              <p:par>
                                <p:cTn id="20" presetID="52" presetClass="entr" presetSubtype="0" fill="hold" nodeType="withEffect">
                                  <p:stCondLst>
                                    <p:cond delay="250"/>
                                  </p:stCondLst>
                                  <p:childTnLst>
                                    <p:set>
                                      <p:cBhvr>
                                        <p:cTn id="21" dur="1" fill="hold">
                                          <p:stCondLst>
                                            <p:cond delay="0"/>
                                          </p:stCondLst>
                                        </p:cTn>
                                        <p:tgtEl>
                                          <p:spTgt spid="24"/>
                                        </p:tgtEl>
                                        <p:attrNameLst>
                                          <p:attrName>style.visibility</p:attrName>
                                        </p:attrNameLst>
                                      </p:cBhvr>
                                      <p:to>
                                        <p:strVal val="visible"/>
                                      </p:to>
                                    </p:set>
                                    <p:animScale>
                                      <p:cBhvr>
                                        <p:cTn id="22" dur="75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750" decel="50000" fill="hold">
                                          <p:stCondLst>
                                            <p:cond delay="0"/>
                                          </p:stCondLst>
                                        </p:cTn>
                                        <p:tgtEl>
                                          <p:spTgt spid="24"/>
                                        </p:tgtEl>
                                        <p:attrNameLst>
                                          <p:attrName>ppt_x</p:attrName>
                                          <p:attrName>ppt_y</p:attrName>
                                        </p:attrNameLst>
                                      </p:cBhvr>
                                    </p:animMotion>
                                    <p:animEffect transition="in" filter="fade">
                                      <p:cBhvr>
                                        <p:cTn id="24" dur="750"/>
                                        <p:tgtEl>
                                          <p:spTgt spid="24"/>
                                        </p:tgtEl>
                                      </p:cBhvr>
                                    </p:animEffect>
                                  </p:childTnLst>
                                </p:cTn>
                              </p:par>
                              <p:par>
                                <p:cTn id="25" presetID="52" presetClass="entr" presetSubtype="0" fill="hold" nodeType="withEffect">
                                  <p:stCondLst>
                                    <p:cond delay="500"/>
                                  </p:stCondLst>
                                  <p:childTnLst>
                                    <p:set>
                                      <p:cBhvr>
                                        <p:cTn id="26" dur="1" fill="hold">
                                          <p:stCondLst>
                                            <p:cond delay="0"/>
                                          </p:stCondLst>
                                        </p:cTn>
                                        <p:tgtEl>
                                          <p:spTgt spid="21"/>
                                        </p:tgtEl>
                                        <p:attrNameLst>
                                          <p:attrName>style.visibility</p:attrName>
                                        </p:attrNameLst>
                                      </p:cBhvr>
                                      <p:to>
                                        <p:strVal val="visible"/>
                                      </p:to>
                                    </p:set>
                                    <p:animScale>
                                      <p:cBhvr>
                                        <p:cTn id="27" dur="75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750" decel="50000" fill="hold">
                                          <p:stCondLst>
                                            <p:cond delay="0"/>
                                          </p:stCondLst>
                                        </p:cTn>
                                        <p:tgtEl>
                                          <p:spTgt spid="21"/>
                                        </p:tgtEl>
                                        <p:attrNameLst>
                                          <p:attrName>ppt_x</p:attrName>
                                          <p:attrName>ppt_y</p:attrName>
                                        </p:attrNameLst>
                                      </p:cBhvr>
                                    </p:animMotion>
                                    <p:animEffect transition="in" filter="fade">
                                      <p:cBhvr>
                                        <p:cTn id="29" dur="750"/>
                                        <p:tgtEl>
                                          <p:spTgt spid="21"/>
                                        </p:tgtEl>
                                      </p:cBhvr>
                                    </p:animEffect>
                                  </p:childTnLst>
                                </p:cTn>
                              </p:par>
                              <p:par>
                                <p:cTn id="30" presetID="52" presetClass="entr" presetSubtype="0" fill="hold" nodeType="withEffect">
                                  <p:stCondLst>
                                    <p:cond delay="750"/>
                                  </p:stCondLst>
                                  <p:childTnLst>
                                    <p:set>
                                      <p:cBhvr>
                                        <p:cTn id="31" dur="1" fill="hold">
                                          <p:stCondLst>
                                            <p:cond delay="0"/>
                                          </p:stCondLst>
                                        </p:cTn>
                                        <p:tgtEl>
                                          <p:spTgt spid="18"/>
                                        </p:tgtEl>
                                        <p:attrNameLst>
                                          <p:attrName>style.visibility</p:attrName>
                                        </p:attrNameLst>
                                      </p:cBhvr>
                                      <p:to>
                                        <p:strVal val="visible"/>
                                      </p:to>
                                    </p:set>
                                    <p:animScale>
                                      <p:cBhvr>
                                        <p:cTn id="32"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750" decel="50000" fill="hold">
                                          <p:stCondLst>
                                            <p:cond delay="0"/>
                                          </p:stCondLst>
                                        </p:cTn>
                                        <p:tgtEl>
                                          <p:spTgt spid="18"/>
                                        </p:tgtEl>
                                        <p:attrNameLst>
                                          <p:attrName>ppt_x</p:attrName>
                                          <p:attrName>ppt_y</p:attrName>
                                        </p:attrNameLst>
                                      </p:cBhvr>
                                    </p:animMotion>
                                    <p:animEffect transition="in" filter="fade">
                                      <p:cBhvr>
                                        <p:cTn id="34" dur="750"/>
                                        <p:tgtEl>
                                          <p:spTgt spid="18"/>
                                        </p:tgtEl>
                                      </p:cBhvr>
                                    </p:animEffect>
                                  </p:childTnLst>
                                </p:cTn>
                              </p:par>
                              <p:par>
                                <p:cTn id="35" presetID="52" presetClass="entr" presetSubtype="0" fill="hold" nodeType="withEffect">
                                  <p:stCondLst>
                                    <p:cond delay="1000"/>
                                  </p:stCondLst>
                                  <p:childTnLst>
                                    <p:set>
                                      <p:cBhvr>
                                        <p:cTn id="36" dur="1" fill="hold">
                                          <p:stCondLst>
                                            <p:cond delay="0"/>
                                          </p:stCondLst>
                                        </p:cTn>
                                        <p:tgtEl>
                                          <p:spTgt spid="15"/>
                                        </p:tgtEl>
                                        <p:attrNameLst>
                                          <p:attrName>style.visibility</p:attrName>
                                        </p:attrNameLst>
                                      </p:cBhvr>
                                      <p:to>
                                        <p:strVal val="visible"/>
                                      </p:to>
                                    </p:set>
                                    <p:animScale>
                                      <p:cBhvr>
                                        <p:cTn id="37" dur="75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750" decel="50000" fill="hold">
                                          <p:stCondLst>
                                            <p:cond delay="0"/>
                                          </p:stCondLst>
                                        </p:cTn>
                                        <p:tgtEl>
                                          <p:spTgt spid="15"/>
                                        </p:tgtEl>
                                        <p:attrNameLst>
                                          <p:attrName>ppt_x</p:attrName>
                                          <p:attrName>ppt_y</p:attrName>
                                        </p:attrNameLst>
                                      </p:cBhvr>
                                    </p:animMotion>
                                    <p:animEffect transition="in" filter="fade">
                                      <p:cBhvr>
                                        <p:cTn id="39" dur="750"/>
                                        <p:tgtEl>
                                          <p:spTgt spid="15"/>
                                        </p:tgtEl>
                                      </p:cBhvr>
                                    </p:animEffect>
                                  </p:childTnLst>
                                </p:cTn>
                              </p:par>
                              <p:par>
                                <p:cTn id="40" presetID="52" presetClass="entr" presetSubtype="0" fill="hold" nodeType="withEffect">
                                  <p:stCondLst>
                                    <p:cond delay="1250"/>
                                  </p:stCondLst>
                                  <p:childTnLst>
                                    <p:set>
                                      <p:cBhvr>
                                        <p:cTn id="41" dur="1" fill="hold">
                                          <p:stCondLst>
                                            <p:cond delay="0"/>
                                          </p:stCondLst>
                                        </p:cTn>
                                        <p:tgtEl>
                                          <p:spTgt spid="30"/>
                                        </p:tgtEl>
                                        <p:attrNameLst>
                                          <p:attrName>style.visibility</p:attrName>
                                        </p:attrNameLst>
                                      </p:cBhvr>
                                      <p:to>
                                        <p:strVal val="visible"/>
                                      </p:to>
                                    </p:set>
                                    <p:animScale>
                                      <p:cBhvr>
                                        <p:cTn id="42" dur="7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750" decel="50000" fill="hold">
                                          <p:stCondLst>
                                            <p:cond delay="0"/>
                                          </p:stCondLst>
                                        </p:cTn>
                                        <p:tgtEl>
                                          <p:spTgt spid="30"/>
                                        </p:tgtEl>
                                        <p:attrNameLst>
                                          <p:attrName>ppt_x</p:attrName>
                                          <p:attrName>ppt_y</p:attrName>
                                        </p:attrNameLst>
                                      </p:cBhvr>
                                    </p:animMotion>
                                    <p:animEffect transition="in" filter="fade">
                                      <p:cBhvr>
                                        <p:cTn id="44" dur="750"/>
                                        <p:tgtEl>
                                          <p:spTgt spid="30"/>
                                        </p:tgtEl>
                                      </p:cBhvr>
                                    </p:animEffect>
                                  </p:childTnLst>
                                </p:cTn>
                              </p:par>
                            </p:childTnLst>
                          </p:cTn>
                        </p:par>
                        <p:par>
                          <p:cTn id="45" fill="hold">
                            <p:stCondLst>
                              <p:cond delay="3000"/>
                            </p:stCondLst>
                            <p:childTnLst>
                              <p:par>
                                <p:cTn id="46" presetID="22" presetClass="entr" presetSubtype="2"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right)">
                                      <p:cBhvr>
                                        <p:cTn id="56" dur="500"/>
                                        <p:tgtEl>
                                          <p:spTgt spid="10"/>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2" presetClass="entr" presetSubtype="2"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right)">
                                      <p:cBhvr>
                                        <p:cTn id="64" dur="500"/>
                                        <p:tgtEl>
                                          <p:spTgt spid="9"/>
                                        </p:tgtEl>
                                      </p:cBhvr>
                                    </p:animEffect>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4"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08824" y="2181186"/>
            <a:ext cx="2783520" cy="1823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9" name="矩形 8"/>
          <p:cNvSpPr/>
          <p:nvPr/>
        </p:nvSpPr>
        <p:spPr>
          <a:xfrm>
            <a:off x="912186" y="2047030"/>
            <a:ext cx="2783520" cy="18237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0" name="矩形 9"/>
          <p:cNvSpPr/>
          <p:nvPr/>
        </p:nvSpPr>
        <p:spPr>
          <a:xfrm>
            <a:off x="4752201" y="2181186"/>
            <a:ext cx="2783520" cy="1823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1" name="矩形 10"/>
          <p:cNvSpPr/>
          <p:nvPr/>
        </p:nvSpPr>
        <p:spPr>
          <a:xfrm>
            <a:off x="4608285" y="2047030"/>
            <a:ext cx="2783520" cy="18237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2" name="矩形 11"/>
          <p:cNvSpPr/>
          <p:nvPr/>
        </p:nvSpPr>
        <p:spPr>
          <a:xfrm>
            <a:off x="8399656" y="2181186"/>
            <a:ext cx="2783520" cy="1823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3" name="矩形 12"/>
          <p:cNvSpPr/>
          <p:nvPr/>
        </p:nvSpPr>
        <p:spPr>
          <a:xfrm>
            <a:off x="8304385" y="2047030"/>
            <a:ext cx="2783520" cy="18237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4" name="文本框 7"/>
          <p:cNvSpPr txBox="1">
            <a:spLocks noChangeArrowheads="1"/>
          </p:cNvSpPr>
          <p:nvPr/>
        </p:nvSpPr>
        <p:spPr bwMode="auto">
          <a:xfrm>
            <a:off x="911507" y="4388856"/>
            <a:ext cx="2976794" cy="121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zh-CN" altLang="en-US" sz="1600" dirty="0">
                <a:solidFill>
                  <a:schemeClr val="tx1">
                    <a:lumMod val="50000"/>
                    <a:lumOff val="50000"/>
                  </a:schemeClr>
                </a:solidFill>
                <a:latin typeface="微软雅黑" pitchFamily="34" charset="-122"/>
              </a:rPr>
              <a:t>Add caption text Add caption Text Add caption text Add caption text Add caption Add caption text Add caption text Add caption text Add caption.</a:t>
            </a:r>
          </a:p>
        </p:txBody>
      </p:sp>
      <p:sp>
        <p:nvSpPr>
          <p:cNvPr id="15" name="文本框 7"/>
          <p:cNvSpPr txBox="1">
            <a:spLocks noChangeArrowheads="1"/>
          </p:cNvSpPr>
          <p:nvPr/>
        </p:nvSpPr>
        <p:spPr bwMode="auto">
          <a:xfrm>
            <a:off x="4607606" y="4388856"/>
            <a:ext cx="2976794" cy="121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zh-CN" altLang="en-US" sz="1600" dirty="0">
                <a:solidFill>
                  <a:schemeClr val="tx1">
                    <a:lumMod val="50000"/>
                    <a:lumOff val="50000"/>
                  </a:schemeClr>
                </a:solidFill>
                <a:latin typeface="微软雅黑" pitchFamily="34" charset="-122"/>
              </a:rPr>
              <a:t>Add caption text Add caption Text Add caption text Add caption text Add caption Add caption text Add caption text Add caption text Add caption.</a:t>
            </a:r>
          </a:p>
        </p:txBody>
      </p:sp>
      <p:sp>
        <p:nvSpPr>
          <p:cNvPr id="16" name="文本框 7"/>
          <p:cNvSpPr txBox="1">
            <a:spLocks noChangeArrowheads="1"/>
          </p:cNvSpPr>
          <p:nvPr/>
        </p:nvSpPr>
        <p:spPr bwMode="auto">
          <a:xfrm>
            <a:off x="8303706" y="4388856"/>
            <a:ext cx="2976794" cy="121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zh-CN" altLang="en-US" sz="1600" dirty="0">
                <a:solidFill>
                  <a:schemeClr val="tx1">
                    <a:lumMod val="50000"/>
                    <a:lumOff val="50000"/>
                  </a:schemeClr>
                </a:solidFill>
                <a:latin typeface="微软雅黑" pitchFamily="34" charset="-122"/>
              </a:rPr>
              <a:t>Add caption text Add caption Text Add caption text Add caption text Add caption Add caption text Add caption text Add caption text Add caption.</a:t>
            </a:r>
          </a:p>
        </p:txBody>
      </p:sp>
      <p:sp>
        <p:nvSpPr>
          <p:cNvPr id="17" name="标题 16"/>
          <p:cNvSpPr>
            <a:spLocks noGrp="1"/>
          </p:cNvSpPr>
          <p:nvPr>
            <p:ph type="title"/>
          </p:nvPr>
        </p:nvSpPr>
        <p:spPr/>
        <p:txBody>
          <a:bodyPr>
            <a:normAutofit/>
          </a:bodyPr>
          <a:lstStyle/>
          <a:p>
            <a:r>
              <a:rPr lang="zh-CN" altLang="en-US" dirty="0"/>
              <a:t>Title bar text</a:t>
            </a:r>
          </a:p>
        </p:txBody>
      </p:sp>
    </p:spTree>
    <p:extLst>
      <p:ext uri="{BB962C8B-B14F-4D97-AF65-F5344CB8AC3E}">
        <p14:creationId xmlns:p14="http://schemas.microsoft.com/office/powerpoint/2010/main" val="151130583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accel="50000" decel="50000" fill="hold" grpId="1" nodeType="withEffect">
                                  <p:stCondLst>
                                    <p:cond delay="0"/>
                                  </p:stCondLst>
                                  <p:childTnLst>
                                    <p:animMotion origin="layout" path="M 1.11111E-6 -2.33117E-6 L -0.10625 -0.12735 " pathEditMode="relative" rAng="0" ptsTypes="AA">
                                      <p:cBhvr>
                                        <p:cTn id="9" dur="1000" spd="-100000" fill="hold"/>
                                        <p:tgtEl>
                                          <p:spTgt spid="9"/>
                                        </p:tgtEl>
                                        <p:attrNameLst>
                                          <p:attrName>ppt_x</p:attrName>
                                          <p:attrName>ppt_y</p:attrName>
                                        </p:attrNameLst>
                                      </p:cBhvr>
                                      <p:rCtr x="-5313" y="-6383"/>
                                    </p:animMotion>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42" presetClass="path" presetSubtype="0" accel="50000" decel="50000" fill="hold" grpId="1" nodeType="withEffect">
                                  <p:stCondLst>
                                    <p:cond delay="0"/>
                                  </p:stCondLst>
                                  <p:childTnLst>
                                    <p:animMotion origin="layout" path="M -1.38889E-6 1.21184E-6 L 0.10643 0.11902 " pathEditMode="relative" rAng="0" ptsTypes="AA">
                                      <p:cBhvr>
                                        <p:cTn id="14" dur="1000" spd="-100000" fill="hold"/>
                                        <p:tgtEl>
                                          <p:spTgt spid="8"/>
                                        </p:tgtEl>
                                        <p:attrNameLst>
                                          <p:attrName>ppt_x</p:attrName>
                                          <p:attrName>ppt_y</p:attrName>
                                        </p:attrNameLst>
                                      </p:cBhvr>
                                      <p:rCtr x="5313" y="5951"/>
                                    </p:animMotion>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42" presetClass="path" presetSubtype="0" accel="50000" decel="50000" fill="hold" grpId="1" nodeType="withEffect">
                                  <p:stCondLst>
                                    <p:cond delay="0"/>
                                  </p:stCondLst>
                                  <p:childTnLst>
                                    <p:animMotion origin="layout" path="M 1.11111E-6 -2.33117E-6 L -0.10625 -0.12735 " pathEditMode="relative" rAng="0" ptsTypes="AA">
                                      <p:cBhvr>
                                        <p:cTn id="24" dur="1000" spd="-100000" fill="hold"/>
                                        <p:tgtEl>
                                          <p:spTgt spid="11"/>
                                        </p:tgtEl>
                                        <p:attrNameLst>
                                          <p:attrName>ppt_x</p:attrName>
                                          <p:attrName>ppt_y</p:attrName>
                                        </p:attrNameLst>
                                      </p:cBhvr>
                                      <p:rCtr x="-5313" y="-6383"/>
                                    </p:animMotion>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42" presetClass="path" presetSubtype="0" accel="50000" decel="50000" fill="hold" grpId="1" nodeType="withEffect">
                                  <p:stCondLst>
                                    <p:cond delay="0"/>
                                  </p:stCondLst>
                                  <p:childTnLst>
                                    <p:animMotion origin="layout" path="M -1.38889E-6 1.21184E-6 L 0.10643 0.11902 " pathEditMode="relative" rAng="0" ptsTypes="AA">
                                      <p:cBhvr>
                                        <p:cTn id="29" dur="1000" spd="-100000" fill="hold"/>
                                        <p:tgtEl>
                                          <p:spTgt spid="10"/>
                                        </p:tgtEl>
                                        <p:attrNameLst>
                                          <p:attrName>ppt_x</p:attrName>
                                          <p:attrName>ppt_y</p:attrName>
                                        </p:attrNameLst>
                                      </p:cBhvr>
                                      <p:rCtr x="5313" y="5951"/>
                                    </p:animMotion>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42" presetClass="path" presetSubtype="0" accel="50000" decel="50000" fill="hold" grpId="1" nodeType="withEffect">
                                  <p:stCondLst>
                                    <p:cond delay="0"/>
                                  </p:stCondLst>
                                  <p:childTnLst>
                                    <p:animMotion origin="layout" path="M 1.11111E-6 -2.33117E-6 L -0.10625 -0.12735 " pathEditMode="relative" rAng="0" ptsTypes="AA">
                                      <p:cBhvr>
                                        <p:cTn id="39" dur="1000" spd="-100000" fill="hold"/>
                                        <p:tgtEl>
                                          <p:spTgt spid="13"/>
                                        </p:tgtEl>
                                        <p:attrNameLst>
                                          <p:attrName>ppt_x</p:attrName>
                                          <p:attrName>ppt_y</p:attrName>
                                        </p:attrNameLst>
                                      </p:cBhvr>
                                      <p:rCtr x="-5313" y="-6383"/>
                                    </p:animMotion>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42" presetClass="path" presetSubtype="0" accel="50000" decel="50000" fill="hold" grpId="1" nodeType="withEffect">
                                  <p:stCondLst>
                                    <p:cond delay="0"/>
                                  </p:stCondLst>
                                  <p:childTnLst>
                                    <p:animMotion origin="layout" path="M -1.38889E-6 1.21184E-6 L 0.10643 0.11902 " pathEditMode="relative" rAng="0" ptsTypes="AA">
                                      <p:cBhvr>
                                        <p:cTn id="44" dur="1000" spd="-100000" fill="hold"/>
                                        <p:tgtEl>
                                          <p:spTgt spid="12"/>
                                        </p:tgtEl>
                                        <p:attrNameLst>
                                          <p:attrName>ppt_x</p:attrName>
                                          <p:attrName>ppt_y</p:attrName>
                                        </p:attrNameLst>
                                      </p:cBhvr>
                                      <p:rCtr x="5313" y="5951"/>
                                    </p:animMotion>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SubTitle_4"/>
          <p:cNvSpPr/>
          <p:nvPr>
            <p:custDataLst>
              <p:tags r:id="rId1"/>
            </p:custDataLst>
          </p:nvPr>
        </p:nvSpPr>
        <p:spPr>
          <a:xfrm>
            <a:off x="5808043" y="4943080"/>
            <a:ext cx="3503088" cy="1066522"/>
          </a:xfrm>
          <a:prstGeom prst="rect">
            <a:avLst/>
          </a:prstGeom>
        </p:spPr>
        <p:txBody>
          <a:bodyPr anchor="ctr"/>
          <a:lstStyle/>
          <a:p>
            <a:pPr lvl="0">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one page of text is best not more than</a:t>
            </a:r>
            <a:r>
              <a:rPr lang="en-US" altLang="zh-CN" sz="1600" dirty="0">
                <a:solidFill>
                  <a:schemeClr val="tx1">
                    <a:lumMod val="50000"/>
                    <a:lumOff val="50000"/>
                  </a:schemeClr>
                </a:solidFill>
                <a:latin typeface="微软雅黑" pitchFamily="34" charset="-122"/>
                <a:ea typeface="微软雅黑" pitchFamily="34" charset="-122"/>
              </a:rPr>
              <a:t>200</a:t>
            </a:r>
            <a:endParaRPr lang="en-GB" altLang="zh-CN" sz="1600" dirty="0">
              <a:solidFill>
                <a:schemeClr val="tx1">
                  <a:lumMod val="50000"/>
                  <a:lumOff val="50000"/>
                </a:schemeClr>
              </a:solidFill>
              <a:cs typeface="Arial" charset="0"/>
            </a:endParaRPr>
          </a:p>
        </p:txBody>
      </p:sp>
      <p:sp>
        <p:nvSpPr>
          <p:cNvPr id="9" name="MH_SubTitle_4"/>
          <p:cNvSpPr/>
          <p:nvPr>
            <p:custDataLst>
              <p:tags r:id="rId2"/>
            </p:custDataLst>
          </p:nvPr>
        </p:nvSpPr>
        <p:spPr>
          <a:xfrm>
            <a:off x="144889" y="4382356"/>
            <a:ext cx="3503088" cy="1066522"/>
          </a:xfrm>
          <a:prstGeom prst="rect">
            <a:avLst/>
          </a:prstGeom>
        </p:spPr>
        <p:txBody>
          <a:bodyPr anchor="ctr"/>
          <a:lstStyle/>
          <a:p>
            <a:pPr lvl="0" algn="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one page of text is best not more than</a:t>
            </a:r>
            <a:r>
              <a:rPr lang="en-US" altLang="zh-CN" sz="1600" dirty="0">
                <a:solidFill>
                  <a:schemeClr val="tx1">
                    <a:lumMod val="50000"/>
                    <a:lumOff val="50000"/>
                  </a:schemeClr>
                </a:solidFill>
                <a:latin typeface="微软雅黑" pitchFamily="34" charset="-122"/>
                <a:ea typeface="微软雅黑" pitchFamily="34" charset="-122"/>
              </a:rPr>
              <a:t>200</a:t>
            </a:r>
            <a:endParaRPr lang="en-GB" altLang="zh-CN" sz="1600" dirty="0">
              <a:solidFill>
                <a:schemeClr val="tx1">
                  <a:lumMod val="50000"/>
                  <a:lumOff val="50000"/>
                </a:schemeClr>
              </a:solidFill>
              <a:cs typeface="Arial" charset="0"/>
            </a:endParaRPr>
          </a:p>
        </p:txBody>
      </p:sp>
      <p:sp>
        <p:nvSpPr>
          <p:cNvPr id="10" name="MH_SubTitle_4"/>
          <p:cNvSpPr/>
          <p:nvPr>
            <p:custDataLst>
              <p:tags r:id="rId3"/>
            </p:custDataLst>
          </p:nvPr>
        </p:nvSpPr>
        <p:spPr>
          <a:xfrm>
            <a:off x="2592912" y="1880798"/>
            <a:ext cx="3503088" cy="1066522"/>
          </a:xfrm>
          <a:prstGeom prst="rect">
            <a:avLst/>
          </a:prstGeom>
        </p:spPr>
        <p:txBody>
          <a:bodyPr anchor="ctr"/>
          <a:lstStyle/>
          <a:p>
            <a:pPr lvl="0" algn="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one page of text is best not more than</a:t>
            </a:r>
            <a:r>
              <a:rPr lang="en-US" altLang="zh-CN" sz="1600" dirty="0">
                <a:solidFill>
                  <a:schemeClr val="tx1">
                    <a:lumMod val="50000"/>
                    <a:lumOff val="50000"/>
                  </a:schemeClr>
                </a:solidFill>
                <a:latin typeface="微软雅黑" pitchFamily="34" charset="-122"/>
                <a:ea typeface="微软雅黑" pitchFamily="34" charset="-122"/>
              </a:rPr>
              <a:t>200</a:t>
            </a:r>
            <a:endParaRPr lang="en-GB" altLang="zh-CN" sz="1600" dirty="0">
              <a:solidFill>
                <a:schemeClr val="tx1">
                  <a:lumMod val="50000"/>
                  <a:lumOff val="50000"/>
                </a:schemeClr>
              </a:solidFill>
              <a:cs typeface="Arial" charset="0"/>
            </a:endParaRPr>
          </a:p>
        </p:txBody>
      </p:sp>
      <p:sp>
        <p:nvSpPr>
          <p:cNvPr id="11" name="MH_Other_1"/>
          <p:cNvSpPr>
            <a:spLocks/>
          </p:cNvSpPr>
          <p:nvPr>
            <p:custDataLst>
              <p:tags r:id="rId4"/>
            </p:custDataLst>
          </p:nvPr>
        </p:nvSpPr>
        <p:spPr bwMode="auto">
          <a:xfrm>
            <a:off x="7202732" y="2243452"/>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3"/>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799" b="1" dirty="0">
              <a:solidFill>
                <a:schemeClr val="accent3"/>
              </a:solidFill>
              <a:latin typeface="+mn-lt"/>
              <a:ea typeface="+mn-ea"/>
            </a:endParaRPr>
          </a:p>
        </p:txBody>
      </p:sp>
      <p:pic>
        <p:nvPicPr>
          <p:cNvPr id="12" name="MH_Other_2"/>
          <p:cNvPicPr>
            <a:picLocks/>
          </p:cNvPicPr>
          <p:nvPr>
            <p:custDataLst>
              <p:tags r:id="rId5"/>
            </p:custDataLst>
          </p:nvPr>
        </p:nvPicPr>
        <p:blipFill>
          <a:blip r:embed="rId15" cstate="print">
            <a:extLst>
              <a:ext uri="{28A0092B-C50C-407E-A947-70E740481C1C}">
                <a14:useLocalDpi xmlns:a14="http://schemas.microsoft.com/office/drawing/2010/main" val="0"/>
              </a:ext>
            </a:extLst>
          </a:blip>
          <a:srcRect l="50887"/>
          <a:stretch>
            <a:fillRect/>
          </a:stretch>
        </p:blipFill>
        <p:spPr bwMode="auto">
          <a:xfrm>
            <a:off x="7202735" y="1964120"/>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H_Other_3"/>
          <p:cNvSpPr>
            <a:spLocks/>
          </p:cNvSpPr>
          <p:nvPr>
            <p:custDataLst>
              <p:tags r:id="rId6"/>
            </p:custDataLst>
          </p:nvPr>
        </p:nvSpPr>
        <p:spPr bwMode="auto">
          <a:xfrm>
            <a:off x="6106585" y="2849719"/>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2"/>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799" b="1" dirty="0">
              <a:solidFill>
                <a:schemeClr val="accent2"/>
              </a:solidFill>
              <a:latin typeface="+mn-lt"/>
              <a:ea typeface="+mn-ea"/>
            </a:endParaRPr>
          </a:p>
        </p:txBody>
      </p:sp>
      <p:pic>
        <p:nvPicPr>
          <p:cNvPr id="14" name="MH_Other_4"/>
          <p:cNvPicPr>
            <a:picLocks/>
          </p:cNvPicPr>
          <p:nvPr>
            <p:custDataLst>
              <p:tags r:id="rId7"/>
            </p:custDataLst>
          </p:nvPr>
        </p:nvPicPr>
        <p:blipFill>
          <a:blip r:embed="rId16" cstate="print">
            <a:extLst>
              <a:ext uri="{28A0092B-C50C-407E-A947-70E740481C1C}">
                <a14:useLocalDpi xmlns:a14="http://schemas.microsoft.com/office/drawing/2010/main" val="0"/>
              </a:ext>
            </a:extLst>
          </a:blip>
          <a:srcRect l="50887"/>
          <a:stretch>
            <a:fillRect/>
          </a:stretch>
        </p:blipFill>
        <p:spPr bwMode="auto">
          <a:xfrm>
            <a:off x="6106587" y="2570386"/>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H_Other_5"/>
          <p:cNvSpPr>
            <a:spLocks/>
          </p:cNvSpPr>
          <p:nvPr>
            <p:custDataLst>
              <p:tags r:id="rId8"/>
            </p:custDataLst>
          </p:nvPr>
        </p:nvSpPr>
        <p:spPr bwMode="auto">
          <a:xfrm>
            <a:off x="5010437" y="3455985"/>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1"/>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799" b="1" dirty="0">
              <a:solidFill>
                <a:schemeClr val="accent1"/>
              </a:solidFill>
              <a:latin typeface="+mn-lt"/>
              <a:ea typeface="+mn-ea"/>
            </a:endParaRPr>
          </a:p>
        </p:txBody>
      </p:sp>
      <p:pic>
        <p:nvPicPr>
          <p:cNvPr id="16" name="MH_Other_6"/>
          <p:cNvPicPr>
            <a:picLocks/>
          </p:cNvPicPr>
          <p:nvPr>
            <p:custDataLst>
              <p:tags r:id="rId9"/>
            </p:custDataLst>
          </p:nvPr>
        </p:nvPicPr>
        <p:blipFill>
          <a:blip r:embed="rId16" cstate="print">
            <a:extLst>
              <a:ext uri="{28A0092B-C50C-407E-A947-70E740481C1C}">
                <a14:useLocalDpi xmlns:a14="http://schemas.microsoft.com/office/drawing/2010/main" val="0"/>
              </a:ext>
            </a:extLst>
          </a:blip>
          <a:srcRect l="50887"/>
          <a:stretch>
            <a:fillRect/>
          </a:stretch>
        </p:blipFill>
        <p:spPr bwMode="auto">
          <a:xfrm>
            <a:off x="5010439" y="3176654"/>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MH_Other_7"/>
          <p:cNvSpPr>
            <a:spLocks/>
          </p:cNvSpPr>
          <p:nvPr>
            <p:custDataLst>
              <p:tags r:id="rId10"/>
            </p:custDataLst>
          </p:nvPr>
        </p:nvSpPr>
        <p:spPr bwMode="auto">
          <a:xfrm>
            <a:off x="3916407" y="4062253"/>
            <a:ext cx="907333"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tx2"/>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799" b="1" dirty="0">
              <a:solidFill>
                <a:schemeClr val="tx2"/>
              </a:solidFill>
              <a:latin typeface="+mn-lt"/>
              <a:ea typeface="+mn-ea"/>
            </a:endParaRPr>
          </a:p>
        </p:txBody>
      </p:sp>
      <p:pic>
        <p:nvPicPr>
          <p:cNvPr id="18" name="MH_Other_8"/>
          <p:cNvPicPr>
            <a:picLocks/>
          </p:cNvPicPr>
          <p:nvPr>
            <p:custDataLst>
              <p:tags r:id="rId11"/>
            </p:custDataLst>
          </p:nvPr>
        </p:nvPicPr>
        <p:blipFill>
          <a:blip r:embed="rId15" cstate="print">
            <a:extLst>
              <a:ext uri="{28A0092B-C50C-407E-A947-70E740481C1C}">
                <a14:useLocalDpi xmlns:a14="http://schemas.microsoft.com/office/drawing/2010/main" val="0"/>
              </a:ext>
            </a:extLst>
          </a:blip>
          <a:srcRect l="50887"/>
          <a:stretch>
            <a:fillRect/>
          </a:stretch>
        </p:blipFill>
        <p:spPr bwMode="auto">
          <a:xfrm>
            <a:off x="3916405" y="3782921"/>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SubTitle_4"/>
          <p:cNvSpPr/>
          <p:nvPr>
            <p:custDataLst>
              <p:tags r:id="rId12"/>
            </p:custDataLst>
          </p:nvPr>
        </p:nvSpPr>
        <p:spPr>
          <a:xfrm>
            <a:off x="8389869" y="2560070"/>
            <a:ext cx="3503088" cy="1066522"/>
          </a:xfrm>
          <a:prstGeom prst="rect">
            <a:avLst/>
          </a:prstGeom>
        </p:spPr>
        <p:txBody>
          <a:bodyPr anchor="ctr"/>
          <a:lstStyle/>
          <a:p>
            <a:pPr lvl="0">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one page of text is best not more than</a:t>
            </a:r>
            <a:r>
              <a:rPr lang="en-US" altLang="zh-CN" sz="1600" dirty="0">
                <a:solidFill>
                  <a:schemeClr val="tx1">
                    <a:lumMod val="50000"/>
                    <a:lumOff val="50000"/>
                  </a:schemeClr>
                </a:solidFill>
                <a:latin typeface="微软雅黑" pitchFamily="34" charset="-122"/>
                <a:ea typeface="微软雅黑" pitchFamily="34" charset="-122"/>
              </a:rPr>
              <a:t>200</a:t>
            </a:r>
            <a:endParaRPr lang="en-GB" altLang="zh-CN" sz="1600" dirty="0">
              <a:solidFill>
                <a:schemeClr val="tx1">
                  <a:lumMod val="50000"/>
                  <a:lumOff val="50000"/>
                </a:schemeClr>
              </a:solidFill>
              <a:cs typeface="Arial" charset="0"/>
            </a:endParaRPr>
          </a:p>
        </p:txBody>
      </p:sp>
      <p:sp>
        <p:nvSpPr>
          <p:cNvPr id="20" name="矩形 19"/>
          <p:cNvSpPr/>
          <p:nvPr/>
        </p:nvSpPr>
        <p:spPr>
          <a:xfrm>
            <a:off x="6005479" y="3335337"/>
            <a:ext cx="628698" cy="830868"/>
          </a:xfrm>
          <a:prstGeom prst="rect">
            <a:avLst/>
          </a:prstGeom>
        </p:spPr>
        <p:txBody>
          <a:bodyPr wrap="none">
            <a:spAutoFit/>
          </a:bodyPr>
          <a:lstStyle/>
          <a:p>
            <a:pPr lvl="0" algn="just">
              <a:defRPr/>
            </a:pPr>
            <a:r>
              <a:rPr lang="en-US" altLang="zh-CN" sz="4799" b="1" dirty="0">
                <a:solidFill>
                  <a:schemeClr val="accent2"/>
                </a:solidFill>
              </a:rPr>
              <a:t>C</a:t>
            </a:r>
            <a:endParaRPr lang="zh-CN" altLang="en-US" sz="4799" b="1" dirty="0">
              <a:solidFill>
                <a:schemeClr val="accent2"/>
              </a:solidFill>
            </a:endParaRPr>
          </a:p>
        </p:txBody>
      </p:sp>
      <p:sp>
        <p:nvSpPr>
          <p:cNvPr id="21" name="矩形 20"/>
          <p:cNvSpPr/>
          <p:nvPr/>
        </p:nvSpPr>
        <p:spPr>
          <a:xfrm>
            <a:off x="7095884" y="2739745"/>
            <a:ext cx="628698" cy="830868"/>
          </a:xfrm>
          <a:prstGeom prst="rect">
            <a:avLst/>
          </a:prstGeom>
        </p:spPr>
        <p:txBody>
          <a:bodyPr wrap="none">
            <a:spAutoFit/>
          </a:bodyPr>
          <a:lstStyle/>
          <a:p>
            <a:pPr lvl="0" algn="just">
              <a:defRPr/>
            </a:pPr>
            <a:r>
              <a:rPr lang="en-US" altLang="zh-CN" sz="4799" b="1" dirty="0">
                <a:solidFill>
                  <a:schemeClr val="accent3"/>
                </a:solidFill>
              </a:rPr>
              <a:t>D</a:t>
            </a:r>
            <a:endParaRPr lang="zh-CN" altLang="en-US" sz="4799" b="1" dirty="0">
              <a:solidFill>
                <a:schemeClr val="accent3"/>
              </a:solidFill>
            </a:endParaRPr>
          </a:p>
        </p:txBody>
      </p:sp>
      <p:sp>
        <p:nvSpPr>
          <p:cNvPr id="22" name="矩形 21"/>
          <p:cNvSpPr/>
          <p:nvPr/>
        </p:nvSpPr>
        <p:spPr>
          <a:xfrm>
            <a:off x="4889459" y="3911251"/>
            <a:ext cx="628698" cy="830868"/>
          </a:xfrm>
          <a:prstGeom prst="rect">
            <a:avLst/>
          </a:prstGeom>
        </p:spPr>
        <p:txBody>
          <a:bodyPr wrap="none">
            <a:spAutoFit/>
          </a:bodyPr>
          <a:lstStyle/>
          <a:p>
            <a:pPr lvl="0" algn="just">
              <a:defRPr/>
            </a:pPr>
            <a:r>
              <a:rPr lang="en-US" altLang="zh-CN" sz="4799" b="1" dirty="0">
                <a:solidFill>
                  <a:schemeClr val="accent1"/>
                </a:solidFill>
              </a:rPr>
              <a:t>B</a:t>
            </a:r>
            <a:endParaRPr lang="zh-CN" altLang="en-US" sz="4799" b="1" dirty="0">
              <a:solidFill>
                <a:schemeClr val="accent1"/>
              </a:solidFill>
            </a:endParaRPr>
          </a:p>
        </p:txBody>
      </p:sp>
      <p:sp>
        <p:nvSpPr>
          <p:cNvPr id="23" name="矩形 22"/>
          <p:cNvSpPr/>
          <p:nvPr/>
        </p:nvSpPr>
        <p:spPr>
          <a:xfrm>
            <a:off x="3738988" y="4484845"/>
            <a:ext cx="628698" cy="830868"/>
          </a:xfrm>
          <a:prstGeom prst="rect">
            <a:avLst/>
          </a:prstGeom>
        </p:spPr>
        <p:txBody>
          <a:bodyPr wrap="none">
            <a:spAutoFit/>
          </a:bodyPr>
          <a:lstStyle/>
          <a:p>
            <a:pPr lvl="0" algn="just">
              <a:defRPr/>
            </a:pPr>
            <a:r>
              <a:rPr lang="en-US" altLang="zh-CN" sz="4799" b="1" dirty="0">
                <a:solidFill>
                  <a:schemeClr val="tx2"/>
                </a:solidFill>
              </a:rPr>
              <a:t>A</a:t>
            </a:r>
            <a:endParaRPr lang="zh-CN" altLang="en-US" sz="4799" b="1" dirty="0">
              <a:solidFill>
                <a:schemeClr val="tx2"/>
              </a:solidFill>
            </a:endParaRPr>
          </a:p>
        </p:txBody>
      </p:sp>
      <p:sp>
        <p:nvSpPr>
          <p:cNvPr id="24" name="标题 23"/>
          <p:cNvSpPr>
            <a:spLocks noGrp="1"/>
          </p:cNvSpPr>
          <p:nvPr>
            <p:ph type="title"/>
          </p:nvPr>
        </p:nvSpPr>
        <p:spPr/>
        <p:txBody>
          <a:bodyPr>
            <a:normAutofit/>
          </a:bodyPr>
          <a:lstStyle/>
          <a:p>
            <a:r>
              <a:rPr lang="zh-CN" altLang="en-US" dirty="0"/>
              <a:t>Title bar text</a:t>
            </a:r>
          </a:p>
        </p:txBody>
      </p:sp>
    </p:spTree>
    <p:extLst>
      <p:ext uri="{BB962C8B-B14F-4D97-AF65-F5344CB8AC3E}">
        <p14:creationId xmlns:p14="http://schemas.microsoft.com/office/powerpoint/2010/main" val="358800707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5500"/>
                            </p:stCondLst>
                            <p:childTnLst>
                              <p:par>
                                <p:cTn id="58" presetID="2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3" grpId="0" animBg="1"/>
      <p:bldP spid="15" grpId="0" animBg="1"/>
      <p:bldP spid="17" grpId="0" animBg="1"/>
      <p:bldP spid="19" grpId="0"/>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0011" y="1851951"/>
            <a:ext cx="2976331" cy="401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CHAPTER THREE</a:t>
            </a:r>
          </a:p>
        </p:txBody>
      </p:sp>
      <p:sp>
        <p:nvSpPr>
          <p:cNvPr id="3" name="TextBox 4"/>
          <p:cNvSpPr txBox="1"/>
          <p:nvPr/>
        </p:nvSpPr>
        <p:spPr>
          <a:xfrm>
            <a:off x="4924738" y="2305066"/>
            <a:ext cx="2646878" cy="1077218"/>
          </a:xfrm>
          <a:prstGeom prst="rect">
            <a:avLst/>
          </a:prstGeom>
          <a:noFill/>
        </p:spPr>
        <p:txBody>
          <a:bodyPr wrap="none" rtlCol="0">
            <a:spAutoFit/>
          </a:bodyPr>
          <a:lstStyle/>
          <a:p>
            <a:pPr algn="ctr"/>
            <a:r>
              <a:rPr lang="zh-CN" altLang="en-US" sz="6400" b="1" dirty="0">
                <a:solidFill>
                  <a:schemeClr val="tx2"/>
                </a:solidFill>
              </a:rPr>
              <a:t>Title Bar</a:t>
            </a:r>
          </a:p>
        </p:txBody>
      </p:sp>
      <p:cxnSp>
        <p:nvCxnSpPr>
          <p:cNvPr id="4" name="直接连接符 3"/>
          <p:cNvCxnSpPr/>
          <p:nvPr/>
        </p:nvCxnSpPr>
        <p:spPr>
          <a:xfrm>
            <a:off x="1399638" y="3432414"/>
            <a:ext cx="96970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reeform 7"/>
          <p:cNvSpPr>
            <a:spLocks noEditPoints="1"/>
          </p:cNvSpPr>
          <p:nvPr/>
        </p:nvSpPr>
        <p:spPr bwMode="auto">
          <a:xfrm>
            <a:off x="1854654"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6" name="TextBox 10"/>
          <p:cNvSpPr txBox="1"/>
          <p:nvPr/>
        </p:nvSpPr>
        <p:spPr>
          <a:xfrm>
            <a:off x="2288222" y="3628436"/>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7" name="Freeform 7"/>
          <p:cNvSpPr>
            <a:spLocks noEditPoints="1"/>
          </p:cNvSpPr>
          <p:nvPr/>
        </p:nvSpPr>
        <p:spPr bwMode="auto">
          <a:xfrm>
            <a:off x="5157307"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8" name="TextBox 16"/>
          <p:cNvSpPr txBox="1"/>
          <p:nvPr/>
        </p:nvSpPr>
        <p:spPr>
          <a:xfrm>
            <a:off x="5499674" y="3632254"/>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9" name="Freeform 7"/>
          <p:cNvSpPr>
            <a:spLocks noEditPoints="1"/>
          </p:cNvSpPr>
          <p:nvPr/>
        </p:nvSpPr>
        <p:spPr bwMode="auto">
          <a:xfrm>
            <a:off x="8459959"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0" name="TextBox 22"/>
          <p:cNvSpPr txBox="1"/>
          <p:nvPr/>
        </p:nvSpPr>
        <p:spPr>
          <a:xfrm>
            <a:off x="8863916" y="3624435"/>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1" name="Freeform 7"/>
          <p:cNvSpPr>
            <a:spLocks noEditPoints="1"/>
          </p:cNvSpPr>
          <p:nvPr/>
        </p:nvSpPr>
        <p:spPr bwMode="auto">
          <a:xfrm>
            <a:off x="1854654" y="42731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2" name="TextBox 25"/>
          <p:cNvSpPr txBox="1"/>
          <p:nvPr/>
        </p:nvSpPr>
        <p:spPr>
          <a:xfrm>
            <a:off x="2237052" y="4238644"/>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3" name="Freeform 7"/>
          <p:cNvSpPr>
            <a:spLocks noEditPoints="1"/>
          </p:cNvSpPr>
          <p:nvPr/>
        </p:nvSpPr>
        <p:spPr bwMode="auto">
          <a:xfrm>
            <a:off x="5157307" y="4290377"/>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4" name="TextBox 31"/>
          <p:cNvSpPr txBox="1"/>
          <p:nvPr/>
        </p:nvSpPr>
        <p:spPr>
          <a:xfrm>
            <a:off x="5499674" y="4255888"/>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5" name="Freeform 7"/>
          <p:cNvSpPr>
            <a:spLocks noEditPoints="1"/>
          </p:cNvSpPr>
          <p:nvPr/>
        </p:nvSpPr>
        <p:spPr bwMode="auto">
          <a:xfrm>
            <a:off x="8459959" y="4257497"/>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6" name="TextBox 34"/>
          <p:cNvSpPr txBox="1"/>
          <p:nvPr/>
        </p:nvSpPr>
        <p:spPr>
          <a:xfrm>
            <a:off x="8871968" y="4223008"/>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Tree>
    <p:extLst>
      <p:ext uri="{BB962C8B-B14F-4D97-AF65-F5344CB8AC3E}">
        <p14:creationId xmlns:p14="http://schemas.microsoft.com/office/powerpoint/2010/main" val="296460759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600"/>
                            </p:stCondLst>
                            <p:childTnLst>
                              <p:par>
                                <p:cTn id="19" presetID="23" presetClass="entr" presetSubtype="3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6*min(max(#ppt_w*#ppt_h,.3),1)-7.4)/-.7*#ppt_w"/>
                                          </p:val>
                                        </p:tav>
                                        <p:tav tm="100000">
                                          <p:val>
                                            <p:strVal val="#ppt_w"/>
                                          </p:val>
                                        </p:tav>
                                      </p:tavLst>
                                    </p:anim>
                                    <p:anim calcmode="lin" valueType="num">
                                      <p:cBhvr>
                                        <p:cTn id="22" dur="500" fill="hold"/>
                                        <p:tgtEl>
                                          <p:spTgt spid="5"/>
                                        </p:tgtEl>
                                        <p:attrNameLst>
                                          <p:attrName>ppt_h</p:attrName>
                                        </p:attrNameLst>
                                      </p:cBhvr>
                                      <p:tavLst>
                                        <p:tav tm="0">
                                          <p:val>
                                            <p:strVal val="(6*min(max(#ppt_w*#ppt_h,.3),1)-7.4)/-.7*#ppt_h"/>
                                          </p:val>
                                        </p:tav>
                                        <p:tav tm="100000">
                                          <p:val>
                                            <p:strVal val="#ppt_h"/>
                                          </p:val>
                                        </p:tav>
                                      </p:tavLst>
                                    </p:anim>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strVal val="(6*min(max(#ppt_w*#ppt_h,.3),1)-7.4)/-.7*#ppt_w"/>
                                          </p:val>
                                        </p:tav>
                                        <p:tav tm="100000">
                                          <p:val>
                                            <p:strVal val="#ppt_w"/>
                                          </p:val>
                                        </p:tav>
                                      </p:tavLst>
                                    </p:anim>
                                    <p:anim calcmode="lin" valueType="num">
                                      <p:cBhvr>
                                        <p:cTn id="28" dur="500" fill="hold"/>
                                        <p:tgtEl>
                                          <p:spTgt spid="11"/>
                                        </p:tgtEl>
                                        <p:attrNameLst>
                                          <p:attrName>ppt_h</p:attrName>
                                        </p:attrNameLst>
                                      </p:cBhvr>
                                      <p:tavLst>
                                        <p:tav tm="0">
                                          <p:val>
                                            <p:strVal val="(6*min(max(#ppt_w*#ppt_h,.3),1)-7.4)/-.7*#ppt_h"/>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strVal val="(6*min(max(#ppt_w*#ppt_h,.3),1)-7.4)/-.7*#ppt_w"/>
                                          </p:val>
                                        </p:tav>
                                        <p:tav tm="100000">
                                          <p:val>
                                            <p:strVal val="#ppt_w"/>
                                          </p:val>
                                        </p:tav>
                                      </p:tavLst>
                                    </p:anim>
                                    <p:anim calcmode="lin" valueType="num">
                                      <p:cBhvr>
                                        <p:cTn id="34" dur="500" fill="hold"/>
                                        <p:tgtEl>
                                          <p:spTgt spid="7"/>
                                        </p:tgtEl>
                                        <p:attrNameLst>
                                          <p:attrName>ppt_h</p:attrName>
                                        </p:attrNameLst>
                                      </p:cBhvr>
                                      <p:tavLst>
                                        <p:tav tm="0">
                                          <p:val>
                                            <p:strVal val="(6*min(max(#ppt_w*#ppt_h,.3),1)-7.4)/-.7*#ppt_h"/>
                                          </p:val>
                                        </p:tav>
                                        <p:tav tm="100000">
                                          <p:val>
                                            <p:strVal val="#ppt_h"/>
                                          </p:val>
                                        </p:tav>
                                      </p:tavLst>
                                    </p:anim>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6*min(max(#ppt_w*#ppt_h,.3),1)-7.4)/-.7*#ppt_w"/>
                                          </p:val>
                                        </p:tav>
                                        <p:tav tm="100000">
                                          <p:val>
                                            <p:strVal val="#ppt_w"/>
                                          </p:val>
                                        </p:tav>
                                      </p:tavLst>
                                    </p:anim>
                                    <p:anim calcmode="lin" valueType="num">
                                      <p:cBhvr>
                                        <p:cTn id="40" dur="500" fill="hold"/>
                                        <p:tgtEl>
                                          <p:spTgt spid="13"/>
                                        </p:tgtEl>
                                        <p:attrNameLst>
                                          <p:attrName>ppt_h</p:attrName>
                                        </p:attrNameLst>
                                      </p:cBhvr>
                                      <p:tavLst>
                                        <p:tav tm="0">
                                          <p:val>
                                            <p:strVal val="(6*min(max(#ppt_w*#ppt_h,.3),1)-7.4)/-.7*#ppt_h"/>
                                          </p:val>
                                        </p:tav>
                                        <p:tav tm="100000">
                                          <p:val>
                                            <p:strVal val="#ppt_h"/>
                                          </p:val>
                                        </p:tav>
                                      </p:tavLst>
                                    </p:anim>
                                    <p:anim calcmode="lin" valueType="num">
                                      <p:cBhvr>
                                        <p:cTn id="41" dur="500" fill="hold"/>
                                        <p:tgtEl>
                                          <p:spTgt spid="13"/>
                                        </p:tgtEl>
                                        <p:attrNameLst>
                                          <p:attrName>ppt_x</p:attrName>
                                        </p:attrNameLst>
                                      </p:cBhvr>
                                      <p:tavLst>
                                        <p:tav tm="0">
                                          <p:val>
                                            <p:fltVal val="0.5"/>
                                          </p:val>
                                        </p:tav>
                                        <p:tav tm="100000">
                                          <p:val>
                                            <p:strVal val="#ppt_x"/>
                                          </p:val>
                                        </p:tav>
                                      </p:tavLst>
                                    </p:anim>
                                    <p:anim calcmode="lin" valueType="num">
                                      <p:cBhvr>
                                        <p:cTn id="42" dur="500" fill="hold"/>
                                        <p:tgtEl>
                                          <p:spTgt spid="13"/>
                                        </p:tgtEl>
                                        <p:attrNameLst>
                                          <p:attrName>ppt_y</p:attrName>
                                        </p:attrNameLst>
                                      </p:cBhvr>
                                      <p:tavLst>
                                        <p:tav tm="0">
                                          <p:val>
                                            <p:strVal val="1+(6*min(max(#ppt_w*#ppt_h,.3),1)-7.4)/-.7*#ppt_h/2"/>
                                          </p:val>
                                        </p:tav>
                                        <p:tav tm="100000">
                                          <p:val>
                                            <p:strVal val="#ppt_y"/>
                                          </p:val>
                                        </p:tav>
                                      </p:tavLst>
                                    </p:anim>
                                  </p:childTnLst>
                                </p:cTn>
                              </p:par>
                              <p:par>
                                <p:cTn id="43" presetID="23" presetClass="entr" presetSubtype="36"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strVal val="(6*min(max(#ppt_w*#ppt_h,.3),1)-7.4)/-.7*#ppt_w"/>
                                          </p:val>
                                        </p:tav>
                                        <p:tav tm="100000">
                                          <p:val>
                                            <p:strVal val="#ppt_w"/>
                                          </p:val>
                                        </p:tav>
                                      </p:tavLst>
                                    </p:anim>
                                    <p:anim calcmode="lin" valueType="num">
                                      <p:cBhvr>
                                        <p:cTn id="46" dur="500" fill="hold"/>
                                        <p:tgtEl>
                                          <p:spTgt spid="9"/>
                                        </p:tgtEl>
                                        <p:attrNameLst>
                                          <p:attrName>ppt_h</p:attrName>
                                        </p:attrNameLst>
                                      </p:cBhvr>
                                      <p:tavLst>
                                        <p:tav tm="0">
                                          <p:val>
                                            <p:strVal val="(6*min(max(#ppt_w*#ppt_h,.3),1)-7.4)/-.7*#ppt_h"/>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strVal val="1+(6*min(max(#ppt_w*#ppt_h,.3),1)-7.4)/-.7*#ppt_h/2"/>
                                          </p:val>
                                        </p:tav>
                                        <p:tav tm="100000">
                                          <p:val>
                                            <p:strVal val="#ppt_y"/>
                                          </p:val>
                                        </p:tav>
                                      </p:tavLst>
                                    </p:anim>
                                  </p:childTnLst>
                                </p:cTn>
                              </p:par>
                              <p:par>
                                <p:cTn id="49" presetID="23" presetClass="entr" presetSubtype="3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strVal val="(6*min(max(#ppt_w*#ppt_h,.3),1)-7.4)/-.7*#ppt_w"/>
                                          </p:val>
                                        </p:tav>
                                        <p:tav tm="100000">
                                          <p:val>
                                            <p:strVal val="#ppt_w"/>
                                          </p:val>
                                        </p:tav>
                                      </p:tavLst>
                                    </p:anim>
                                    <p:anim calcmode="lin" valueType="num">
                                      <p:cBhvr>
                                        <p:cTn id="52" dur="500" fill="hold"/>
                                        <p:tgtEl>
                                          <p:spTgt spid="15"/>
                                        </p:tgtEl>
                                        <p:attrNameLst>
                                          <p:attrName>ppt_h</p:attrName>
                                        </p:attrNameLst>
                                      </p:cBhvr>
                                      <p:tavLst>
                                        <p:tav tm="0">
                                          <p:val>
                                            <p:strVal val="(6*min(max(#ppt_w*#ppt_h,.3),1)-7.4)/-.7*#ppt_h"/>
                                          </p:val>
                                        </p:tav>
                                        <p:tav tm="100000">
                                          <p:val>
                                            <p:strVal val="#ppt_h"/>
                                          </p:val>
                                        </p:tav>
                                      </p:tavLst>
                                    </p:anim>
                                    <p:anim calcmode="lin" valueType="num">
                                      <p:cBhvr>
                                        <p:cTn id="53" dur="500" fill="hold"/>
                                        <p:tgtEl>
                                          <p:spTgt spid="15"/>
                                        </p:tgtEl>
                                        <p:attrNameLst>
                                          <p:attrName>ppt_x</p:attrName>
                                        </p:attrNameLst>
                                      </p:cBhvr>
                                      <p:tavLst>
                                        <p:tav tm="0">
                                          <p:val>
                                            <p:fltVal val="0.5"/>
                                          </p:val>
                                        </p:tav>
                                        <p:tav tm="100000">
                                          <p:val>
                                            <p:strVal val="#ppt_x"/>
                                          </p:val>
                                        </p:tav>
                                      </p:tavLst>
                                    </p:anim>
                                    <p:anim calcmode="lin" valueType="num">
                                      <p:cBhvr>
                                        <p:cTn id="54"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2100"/>
                            </p:stCondLst>
                            <p:childTnLst>
                              <p:par>
                                <p:cTn id="56" presetID="10"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1"/>
          <p:cNvSpPr/>
          <p:nvPr>
            <p:custDataLst>
              <p:tags r:id="rId1"/>
            </p:custDataLst>
          </p:nvPr>
        </p:nvSpPr>
        <p:spPr>
          <a:xfrm>
            <a:off x="1561169"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6" b="1" dirty="0">
                <a:solidFill>
                  <a:srgbClr val="FFFFFF"/>
                </a:solidFill>
              </a:rPr>
              <a:t>01</a:t>
            </a:r>
            <a:endParaRPr lang="zh-CN" altLang="en-US" sz="4266" b="1" dirty="0">
              <a:solidFill>
                <a:srgbClr val="FFFFFF"/>
              </a:solidFill>
            </a:endParaRPr>
          </a:p>
        </p:txBody>
      </p:sp>
      <p:pic>
        <p:nvPicPr>
          <p:cNvPr id="9" name="MH_Other_2"/>
          <p:cNvPicPr>
            <a:picLocks/>
          </p:cNvPicPr>
          <p:nvPr>
            <p:custDataLst>
              <p:tags r:id="rId2"/>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a:off x="894589"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H_Other_4"/>
          <p:cNvSpPr/>
          <p:nvPr>
            <p:custDataLst>
              <p:tags r:id="rId3"/>
            </p:custDataLst>
          </p:nvPr>
        </p:nvSpPr>
        <p:spPr>
          <a:xfrm>
            <a:off x="5082385"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6" b="1" dirty="0">
                <a:solidFill>
                  <a:srgbClr val="FFFFFF"/>
                </a:solidFill>
              </a:rPr>
              <a:t>02</a:t>
            </a:r>
            <a:endParaRPr lang="zh-CN" altLang="en-US" sz="4266" b="1" dirty="0">
              <a:solidFill>
                <a:srgbClr val="FFFFFF"/>
              </a:solidFill>
            </a:endParaRPr>
          </a:p>
        </p:txBody>
      </p:sp>
      <p:pic>
        <p:nvPicPr>
          <p:cNvPr id="11" name="MH_Other_5"/>
          <p:cNvPicPr>
            <a:picLocks/>
          </p:cNvPicPr>
          <p:nvPr>
            <p:custDataLst>
              <p:tags r:id="rId4"/>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a:off x="4415806"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H_Other_7"/>
          <p:cNvSpPr/>
          <p:nvPr>
            <p:custDataLst>
              <p:tags r:id="rId5"/>
            </p:custDataLst>
          </p:nvPr>
        </p:nvSpPr>
        <p:spPr>
          <a:xfrm>
            <a:off x="8603602"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6" b="1" dirty="0">
                <a:solidFill>
                  <a:srgbClr val="FFFFFF"/>
                </a:solidFill>
              </a:rPr>
              <a:t>03</a:t>
            </a:r>
            <a:endParaRPr lang="zh-CN" altLang="en-US" sz="4266" b="1" dirty="0">
              <a:solidFill>
                <a:srgbClr val="FFFFFF"/>
              </a:solidFill>
            </a:endParaRPr>
          </a:p>
        </p:txBody>
      </p:sp>
      <p:pic>
        <p:nvPicPr>
          <p:cNvPr id="13" name="MH_Other_8"/>
          <p:cNvPicPr>
            <a:picLocks/>
          </p:cNvPicPr>
          <p:nvPr>
            <p:custDataLst>
              <p:tags r:id="rId6"/>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a:off x="7937022"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H_SubTitle_4"/>
          <p:cNvSpPr/>
          <p:nvPr>
            <p:custDataLst>
              <p:tags r:id="rId7"/>
            </p:custDataLst>
          </p:nvPr>
        </p:nvSpPr>
        <p:spPr>
          <a:xfrm>
            <a:off x="1051909" y="3716957"/>
            <a:ext cx="3028392" cy="1727742"/>
          </a:xfrm>
          <a:prstGeom prst="rect">
            <a:avLst/>
          </a:prstGeom>
        </p:spPr>
        <p:txBody>
          <a:bodyPr anchor="ctr"/>
          <a:lstStyle/>
          <a:p>
            <a:pPr lvl="0" algn="ctr">
              <a:lnSpc>
                <a:spcPct val="150000"/>
              </a:lnSpc>
              <a:spcBef>
                <a:spcPct val="0"/>
              </a:spcBef>
            </a:pPr>
            <a:r>
              <a:rPr lang="zh-CN" altLang="en-US" sz="1866" b="1" dirty="0">
                <a:solidFill>
                  <a:schemeClr val="tx2"/>
                </a:solidFill>
                <a:latin typeface="微软雅黑" pitchFamily="34" charset="-122"/>
                <a:ea typeface="微软雅黑" pitchFamily="34" charset="-122"/>
              </a:rPr>
              <a:t>Add text</a:t>
            </a:r>
            <a:endParaRPr lang="en-US" altLang="zh-CN" sz="1866" b="1" dirty="0">
              <a:solidFill>
                <a:schemeClr val="tx2"/>
              </a:solidFill>
              <a:latin typeface="微软雅黑" pitchFamily="34" charset="-122"/>
              <a:ea typeface="微软雅黑"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it is best not to exceed</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charset="0"/>
            </a:endParaRPr>
          </a:p>
        </p:txBody>
      </p:sp>
      <p:sp>
        <p:nvSpPr>
          <p:cNvPr id="15" name="MH_SubTitle_4"/>
          <p:cNvSpPr/>
          <p:nvPr>
            <p:custDataLst>
              <p:tags r:id="rId8"/>
            </p:custDataLst>
          </p:nvPr>
        </p:nvSpPr>
        <p:spPr>
          <a:xfrm>
            <a:off x="4581804" y="3716957"/>
            <a:ext cx="3028392" cy="1727742"/>
          </a:xfrm>
          <a:prstGeom prst="rect">
            <a:avLst/>
          </a:prstGeom>
        </p:spPr>
        <p:txBody>
          <a:bodyPr anchor="ctr"/>
          <a:lstStyle/>
          <a:p>
            <a:pPr lvl="0" algn="ctr">
              <a:lnSpc>
                <a:spcPct val="150000"/>
              </a:lnSpc>
              <a:spcBef>
                <a:spcPct val="0"/>
              </a:spcBef>
            </a:pPr>
            <a:r>
              <a:rPr lang="zh-CN" altLang="en-US" sz="1866" b="1" dirty="0">
                <a:solidFill>
                  <a:schemeClr val="accent1"/>
                </a:solidFill>
                <a:latin typeface="微软雅黑" pitchFamily="34" charset="-122"/>
                <a:ea typeface="微软雅黑" pitchFamily="34" charset="-122"/>
              </a:rPr>
              <a:t>Add text</a:t>
            </a:r>
            <a:endParaRPr lang="en-US" altLang="zh-CN" sz="1866" b="1" dirty="0">
              <a:solidFill>
                <a:schemeClr val="accent1"/>
              </a:solidFill>
              <a:latin typeface="微软雅黑" pitchFamily="34" charset="-122"/>
              <a:ea typeface="微软雅黑"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it is best not to exceed</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charset="0"/>
            </a:endParaRPr>
          </a:p>
        </p:txBody>
      </p:sp>
      <p:sp>
        <p:nvSpPr>
          <p:cNvPr id="16" name="MH_SubTitle_4"/>
          <p:cNvSpPr/>
          <p:nvPr>
            <p:custDataLst>
              <p:tags r:id="rId9"/>
            </p:custDataLst>
          </p:nvPr>
        </p:nvSpPr>
        <p:spPr>
          <a:xfrm>
            <a:off x="8103020" y="3716957"/>
            <a:ext cx="3028392" cy="1727742"/>
          </a:xfrm>
          <a:prstGeom prst="rect">
            <a:avLst/>
          </a:prstGeom>
        </p:spPr>
        <p:txBody>
          <a:bodyPr anchor="ctr"/>
          <a:lstStyle/>
          <a:p>
            <a:pPr lvl="0" algn="ctr">
              <a:lnSpc>
                <a:spcPct val="150000"/>
              </a:lnSpc>
              <a:spcBef>
                <a:spcPct val="0"/>
              </a:spcBef>
            </a:pPr>
            <a:r>
              <a:rPr lang="zh-CN" altLang="en-US" sz="1866" b="1" dirty="0">
                <a:solidFill>
                  <a:schemeClr val="accent2"/>
                </a:solidFill>
                <a:latin typeface="微软雅黑" pitchFamily="34" charset="-122"/>
                <a:ea typeface="微软雅黑" pitchFamily="34" charset="-122"/>
              </a:rPr>
              <a:t>Add text</a:t>
            </a:r>
            <a:endParaRPr lang="en-US" altLang="zh-CN" sz="1866" b="1" dirty="0">
              <a:solidFill>
                <a:schemeClr val="accent2"/>
              </a:solidFill>
              <a:latin typeface="微软雅黑" pitchFamily="34" charset="-122"/>
              <a:ea typeface="微软雅黑"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it is best not to exceed</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charset="0"/>
            </a:endParaRPr>
          </a:p>
        </p:txBody>
      </p:sp>
      <p:sp>
        <p:nvSpPr>
          <p:cNvPr id="17" name="标题 16"/>
          <p:cNvSpPr>
            <a:spLocks noGrp="1"/>
          </p:cNvSpPr>
          <p:nvPr>
            <p:ph type="title"/>
          </p:nvPr>
        </p:nvSpPr>
        <p:spPr/>
        <p:txBody>
          <a:bodyPr>
            <a:normAutofit/>
          </a:bodyPr>
          <a:lstStyle/>
          <a:p>
            <a:r>
              <a:rPr lang="zh-CN" altLang="en-US" dirty="0"/>
              <a:t>Title bar text</a:t>
            </a:r>
          </a:p>
        </p:txBody>
      </p:sp>
    </p:spTree>
    <p:extLst>
      <p:ext uri="{BB962C8B-B14F-4D97-AF65-F5344CB8AC3E}">
        <p14:creationId xmlns:p14="http://schemas.microsoft.com/office/powerpoint/2010/main" val="37817669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燕尾形 7"/>
          <p:cNvSpPr/>
          <p:nvPr/>
        </p:nvSpPr>
        <p:spPr>
          <a:xfrm rot="5400000">
            <a:off x="7225417" y="3788908"/>
            <a:ext cx="334922" cy="38394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solidFill>
            </a:endParaRPr>
          </a:p>
        </p:txBody>
      </p:sp>
      <p:sp>
        <p:nvSpPr>
          <p:cNvPr id="9" name="燕尾形 8"/>
          <p:cNvSpPr/>
          <p:nvPr/>
        </p:nvSpPr>
        <p:spPr>
          <a:xfrm>
            <a:off x="5904032" y="2421151"/>
            <a:ext cx="334922" cy="383943"/>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solidFill>
            </a:endParaRPr>
          </a:p>
        </p:txBody>
      </p:sp>
      <p:sp>
        <p:nvSpPr>
          <p:cNvPr id="10" name="燕尾形 9"/>
          <p:cNvSpPr/>
          <p:nvPr/>
        </p:nvSpPr>
        <p:spPr>
          <a:xfrm rot="16200000">
            <a:off x="4631629" y="3860384"/>
            <a:ext cx="334922" cy="38394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solidFill>
            </a:endParaRPr>
          </a:p>
        </p:txBody>
      </p:sp>
      <p:sp>
        <p:nvSpPr>
          <p:cNvPr id="11" name="燕尾形 10"/>
          <p:cNvSpPr/>
          <p:nvPr/>
        </p:nvSpPr>
        <p:spPr>
          <a:xfrm rot="10800000">
            <a:off x="5953053" y="5156704"/>
            <a:ext cx="334922" cy="38394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solidFill>
            </a:endParaRPr>
          </a:p>
        </p:txBody>
      </p:sp>
      <p:grpSp>
        <p:nvGrpSpPr>
          <p:cNvPr id="12" name="组合 11"/>
          <p:cNvGrpSpPr/>
          <p:nvPr/>
        </p:nvGrpSpPr>
        <p:grpSpPr>
          <a:xfrm>
            <a:off x="4079194" y="1893230"/>
            <a:ext cx="1439785" cy="1439785"/>
            <a:chOff x="3059001" y="1005605"/>
            <a:chExt cx="1080120" cy="1080120"/>
          </a:xfrm>
        </p:grpSpPr>
        <p:sp>
          <p:nvSpPr>
            <p:cNvPr id="13" name="矩形 12"/>
            <p:cNvSpPr/>
            <p:nvPr/>
          </p:nvSpPr>
          <p:spPr>
            <a:xfrm>
              <a:off x="3059001" y="1005605"/>
              <a:ext cx="1080120" cy="1080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4" name="矩形 13"/>
            <p:cNvSpPr/>
            <p:nvPr/>
          </p:nvSpPr>
          <p:spPr>
            <a:xfrm>
              <a:off x="3059001" y="1253277"/>
              <a:ext cx="1044116" cy="561743"/>
            </a:xfrm>
            <a:prstGeom prst="rect">
              <a:avLst/>
            </a:prstGeom>
          </p:spPr>
          <p:txBody>
            <a:bodyPr wrap="square">
              <a:spAutoFit/>
            </a:bodyPr>
            <a:lstStyle/>
            <a:p>
              <a:pPr lvl="0" algn="ctr"/>
              <a:r>
                <a:rPr lang="zh-CN" altLang="en-US" sz="2133" dirty="0">
                  <a:solidFill>
                    <a:schemeClr val="bg1"/>
                  </a:solidFill>
                  <a:latin typeface="微软雅黑" pitchFamily="34" charset="-122"/>
                  <a:ea typeface="微软雅黑" pitchFamily="34" charset="-122"/>
                </a:rPr>
                <a:t>Add a text title</a:t>
              </a:r>
            </a:p>
          </p:txBody>
        </p:sp>
      </p:grpSp>
      <p:grpSp>
        <p:nvGrpSpPr>
          <p:cNvPr id="15" name="组合 14"/>
          <p:cNvGrpSpPr/>
          <p:nvPr/>
        </p:nvGrpSpPr>
        <p:grpSpPr>
          <a:xfrm>
            <a:off x="6672983" y="1893230"/>
            <a:ext cx="1439785" cy="1439785"/>
            <a:chOff x="5004849" y="1005605"/>
            <a:chExt cx="1080120" cy="1080120"/>
          </a:xfrm>
        </p:grpSpPr>
        <p:sp>
          <p:nvSpPr>
            <p:cNvPr id="16" name="矩形 15"/>
            <p:cNvSpPr/>
            <p:nvPr/>
          </p:nvSpPr>
          <p:spPr>
            <a:xfrm>
              <a:off x="5004849" y="1005605"/>
              <a:ext cx="108012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7" name="矩形 16"/>
            <p:cNvSpPr/>
            <p:nvPr/>
          </p:nvSpPr>
          <p:spPr>
            <a:xfrm>
              <a:off x="5022851" y="1261954"/>
              <a:ext cx="1044116" cy="561743"/>
            </a:xfrm>
            <a:prstGeom prst="rect">
              <a:avLst/>
            </a:prstGeom>
          </p:spPr>
          <p:txBody>
            <a:bodyPr wrap="square">
              <a:spAutoFit/>
            </a:bodyPr>
            <a:lstStyle/>
            <a:p>
              <a:pPr lvl="0" algn="ctr"/>
              <a:r>
                <a:rPr lang="zh-CN" altLang="en-US" sz="2133" dirty="0">
                  <a:solidFill>
                    <a:schemeClr val="bg1"/>
                  </a:solidFill>
                  <a:latin typeface="微软雅黑" pitchFamily="34" charset="-122"/>
                  <a:ea typeface="微软雅黑" pitchFamily="34" charset="-122"/>
                </a:rPr>
                <a:t>Add a text title</a:t>
              </a:r>
            </a:p>
          </p:txBody>
        </p:sp>
      </p:grpSp>
      <p:grpSp>
        <p:nvGrpSpPr>
          <p:cNvPr id="18" name="组合 17"/>
          <p:cNvGrpSpPr/>
          <p:nvPr/>
        </p:nvGrpSpPr>
        <p:grpSpPr>
          <a:xfrm>
            <a:off x="4079194" y="4628783"/>
            <a:ext cx="1439785" cy="1439785"/>
            <a:chOff x="3059001" y="3057804"/>
            <a:chExt cx="1080120" cy="1080120"/>
          </a:xfrm>
        </p:grpSpPr>
        <p:sp>
          <p:nvSpPr>
            <p:cNvPr id="19" name="矩形 18"/>
            <p:cNvSpPr/>
            <p:nvPr/>
          </p:nvSpPr>
          <p:spPr>
            <a:xfrm>
              <a:off x="3059001" y="3057804"/>
              <a:ext cx="1080120"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0" name="矩形 19"/>
            <p:cNvSpPr/>
            <p:nvPr/>
          </p:nvSpPr>
          <p:spPr>
            <a:xfrm>
              <a:off x="3059001" y="3305476"/>
              <a:ext cx="1044116" cy="561743"/>
            </a:xfrm>
            <a:prstGeom prst="rect">
              <a:avLst/>
            </a:prstGeom>
          </p:spPr>
          <p:txBody>
            <a:bodyPr wrap="square">
              <a:spAutoFit/>
            </a:bodyPr>
            <a:lstStyle/>
            <a:p>
              <a:pPr lvl="0" algn="ctr"/>
              <a:r>
                <a:rPr lang="zh-CN" altLang="en-US" sz="2133" dirty="0">
                  <a:solidFill>
                    <a:schemeClr val="bg1"/>
                  </a:solidFill>
                  <a:latin typeface="微软雅黑" pitchFamily="34" charset="-122"/>
                  <a:ea typeface="微软雅黑" pitchFamily="34" charset="-122"/>
                </a:rPr>
                <a:t>Add a text title</a:t>
              </a:r>
            </a:p>
          </p:txBody>
        </p:sp>
      </p:grpSp>
      <p:grpSp>
        <p:nvGrpSpPr>
          <p:cNvPr id="21" name="组合 20"/>
          <p:cNvGrpSpPr/>
          <p:nvPr/>
        </p:nvGrpSpPr>
        <p:grpSpPr>
          <a:xfrm>
            <a:off x="6672983" y="4628783"/>
            <a:ext cx="1439785" cy="1439785"/>
            <a:chOff x="5004849" y="3057804"/>
            <a:chExt cx="1080120" cy="1080120"/>
          </a:xfrm>
        </p:grpSpPr>
        <p:sp>
          <p:nvSpPr>
            <p:cNvPr id="22" name="矩形 21"/>
            <p:cNvSpPr/>
            <p:nvPr/>
          </p:nvSpPr>
          <p:spPr>
            <a:xfrm>
              <a:off x="5004849" y="3057804"/>
              <a:ext cx="1080120"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3" name="矩形 22"/>
            <p:cNvSpPr/>
            <p:nvPr/>
          </p:nvSpPr>
          <p:spPr>
            <a:xfrm>
              <a:off x="5022851" y="3314153"/>
              <a:ext cx="1044116" cy="561743"/>
            </a:xfrm>
            <a:prstGeom prst="rect">
              <a:avLst/>
            </a:prstGeom>
          </p:spPr>
          <p:txBody>
            <a:bodyPr wrap="square">
              <a:spAutoFit/>
            </a:bodyPr>
            <a:lstStyle/>
            <a:p>
              <a:pPr lvl="0" algn="ctr"/>
              <a:r>
                <a:rPr lang="zh-CN" altLang="en-US" sz="2133" dirty="0">
                  <a:solidFill>
                    <a:schemeClr val="bg1"/>
                  </a:solidFill>
                  <a:latin typeface="微软雅黑" pitchFamily="34" charset="-122"/>
                  <a:ea typeface="微软雅黑" pitchFamily="34" charset="-122"/>
                </a:rPr>
                <a:t>Add a text title</a:t>
              </a:r>
            </a:p>
          </p:txBody>
        </p:sp>
      </p:grpSp>
      <p:sp>
        <p:nvSpPr>
          <p:cNvPr id="24" name="文本框 7"/>
          <p:cNvSpPr txBox="1">
            <a:spLocks noChangeArrowheads="1"/>
          </p:cNvSpPr>
          <p:nvPr/>
        </p:nvSpPr>
        <p:spPr bwMode="auto">
          <a:xfrm>
            <a:off x="8134325" y="2076543"/>
            <a:ext cx="3647455" cy="109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866" b="1" dirty="0">
                <a:solidFill>
                  <a:schemeClr val="tx1">
                    <a:lumMod val="50000"/>
                    <a:lumOff val="50000"/>
                  </a:schemeClr>
                </a:solidFill>
                <a:latin typeface="微软雅黑" pitchFamily="34" charset="-122"/>
              </a:rPr>
              <a:t>Add text messages</a:t>
            </a:r>
            <a:endParaRPr lang="en-US" altLang="zh-CN" sz="1866" b="1" dirty="0">
              <a:solidFill>
                <a:schemeClr val="tx1">
                  <a:lumMod val="50000"/>
                  <a:lumOff val="50000"/>
                </a:schemeClr>
              </a:solidFill>
              <a:latin typeface="微软雅黑" pitchFamily="34" charset="-122"/>
            </a:endParaRPr>
          </a:p>
          <a:p>
            <a:pPr>
              <a:lnSpc>
                <a:spcPct val="150000"/>
              </a:lnSpc>
              <a:spcBef>
                <a:spcPts val="400"/>
              </a:spcBef>
            </a:pPr>
            <a:r>
              <a:rPr lang="zh-CN" altLang="en-US" sz="1600" dirty="0">
                <a:solidFill>
                  <a:schemeClr val="tx1">
                    <a:lumMod val="50000"/>
                    <a:lumOff val="50000"/>
                  </a:schemeClr>
                </a:solidFill>
                <a:latin typeface="微软雅黑" pitchFamily="34" charset="-122"/>
              </a:rPr>
              <a:t>Add caption text Here Add caption</a:t>
            </a:r>
          </a:p>
        </p:txBody>
      </p:sp>
      <p:sp>
        <p:nvSpPr>
          <p:cNvPr id="25" name="文本框 7"/>
          <p:cNvSpPr txBox="1">
            <a:spLocks noChangeArrowheads="1"/>
          </p:cNvSpPr>
          <p:nvPr/>
        </p:nvSpPr>
        <p:spPr bwMode="auto">
          <a:xfrm>
            <a:off x="336861" y="2105941"/>
            <a:ext cx="3647455" cy="106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866" b="1" dirty="0">
                <a:solidFill>
                  <a:schemeClr val="tx1">
                    <a:lumMod val="50000"/>
                    <a:lumOff val="50000"/>
                  </a:schemeClr>
                </a:solidFill>
                <a:latin typeface="微软雅黑" pitchFamily="34" charset="-122"/>
              </a:rPr>
              <a:t>Add text messages</a:t>
            </a:r>
            <a:endParaRPr lang="en-US" altLang="zh-CN" sz="1866" b="1" dirty="0">
              <a:solidFill>
                <a:schemeClr val="tx1">
                  <a:lumMod val="50000"/>
                  <a:lumOff val="50000"/>
                </a:schemeClr>
              </a:solidFill>
              <a:latin typeface="微软雅黑" pitchFamily="34" charset="-122"/>
            </a:endParaRPr>
          </a:p>
          <a:p>
            <a:pPr algn="r">
              <a:lnSpc>
                <a:spcPct val="150000"/>
              </a:lnSpc>
              <a:spcBef>
                <a:spcPts val="400"/>
              </a:spcBef>
            </a:pPr>
            <a:r>
              <a:rPr lang="zh-CN" altLang="en-US" sz="1600" dirty="0">
                <a:solidFill>
                  <a:schemeClr val="tx1">
                    <a:lumMod val="50000"/>
                    <a:lumOff val="50000"/>
                  </a:schemeClr>
                </a:solidFill>
                <a:latin typeface="微软雅黑" pitchFamily="34" charset="-122"/>
              </a:rPr>
              <a:t>Add caption text Here Add caption</a:t>
            </a:r>
          </a:p>
        </p:txBody>
      </p:sp>
      <p:sp>
        <p:nvSpPr>
          <p:cNvPr id="26" name="文本框 7"/>
          <p:cNvSpPr txBox="1">
            <a:spLocks noChangeArrowheads="1"/>
          </p:cNvSpPr>
          <p:nvPr/>
        </p:nvSpPr>
        <p:spPr bwMode="auto">
          <a:xfrm>
            <a:off x="8134325" y="4812095"/>
            <a:ext cx="3647455" cy="109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866" b="1" dirty="0">
                <a:solidFill>
                  <a:schemeClr val="tx1">
                    <a:lumMod val="50000"/>
                    <a:lumOff val="50000"/>
                  </a:schemeClr>
                </a:solidFill>
                <a:latin typeface="微软雅黑" pitchFamily="34" charset="-122"/>
              </a:rPr>
              <a:t>Add text messages</a:t>
            </a:r>
            <a:endParaRPr lang="en-US" altLang="zh-CN" sz="1866" b="1" dirty="0">
              <a:solidFill>
                <a:schemeClr val="tx1">
                  <a:lumMod val="50000"/>
                  <a:lumOff val="50000"/>
                </a:schemeClr>
              </a:solidFill>
              <a:latin typeface="微软雅黑" pitchFamily="34" charset="-122"/>
            </a:endParaRPr>
          </a:p>
          <a:p>
            <a:pPr>
              <a:lnSpc>
                <a:spcPct val="150000"/>
              </a:lnSpc>
              <a:spcBef>
                <a:spcPts val="400"/>
              </a:spcBef>
            </a:pPr>
            <a:r>
              <a:rPr lang="zh-CN" altLang="en-US" sz="1600" dirty="0">
                <a:solidFill>
                  <a:schemeClr val="tx1">
                    <a:lumMod val="50000"/>
                    <a:lumOff val="50000"/>
                  </a:schemeClr>
                </a:solidFill>
                <a:latin typeface="微软雅黑" pitchFamily="34" charset="-122"/>
              </a:rPr>
              <a:t>Add caption text Here Add caption</a:t>
            </a:r>
          </a:p>
        </p:txBody>
      </p:sp>
      <p:sp>
        <p:nvSpPr>
          <p:cNvPr id="27" name="文本框 7"/>
          <p:cNvSpPr txBox="1">
            <a:spLocks noChangeArrowheads="1"/>
          </p:cNvSpPr>
          <p:nvPr/>
        </p:nvSpPr>
        <p:spPr bwMode="auto">
          <a:xfrm>
            <a:off x="336861" y="4826795"/>
            <a:ext cx="3647455" cy="106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866" b="1" dirty="0">
                <a:solidFill>
                  <a:schemeClr val="tx1">
                    <a:lumMod val="50000"/>
                    <a:lumOff val="50000"/>
                  </a:schemeClr>
                </a:solidFill>
                <a:latin typeface="微软雅黑" pitchFamily="34" charset="-122"/>
              </a:rPr>
              <a:t>Add text messages</a:t>
            </a:r>
            <a:endParaRPr lang="en-US" altLang="zh-CN" sz="1866" b="1" dirty="0">
              <a:solidFill>
                <a:schemeClr val="tx1">
                  <a:lumMod val="50000"/>
                  <a:lumOff val="50000"/>
                </a:schemeClr>
              </a:solidFill>
              <a:latin typeface="微软雅黑" pitchFamily="34" charset="-122"/>
            </a:endParaRPr>
          </a:p>
          <a:p>
            <a:pPr algn="r">
              <a:lnSpc>
                <a:spcPct val="150000"/>
              </a:lnSpc>
              <a:spcBef>
                <a:spcPts val="400"/>
              </a:spcBef>
            </a:pPr>
            <a:r>
              <a:rPr lang="zh-CN" altLang="en-US" sz="1600" dirty="0">
                <a:solidFill>
                  <a:schemeClr val="tx1">
                    <a:lumMod val="50000"/>
                    <a:lumOff val="50000"/>
                  </a:schemeClr>
                </a:solidFill>
                <a:latin typeface="微软雅黑" pitchFamily="34" charset="-122"/>
              </a:rPr>
              <a:t>Add caption text Here Add caption</a:t>
            </a:r>
          </a:p>
        </p:txBody>
      </p:sp>
      <p:sp>
        <p:nvSpPr>
          <p:cNvPr id="28" name="标题 27"/>
          <p:cNvSpPr>
            <a:spLocks noGrp="1"/>
          </p:cNvSpPr>
          <p:nvPr>
            <p:ph type="title"/>
          </p:nvPr>
        </p:nvSpPr>
        <p:spPr/>
        <p:txBody>
          <a:bodyPr>
            <a:normAutofit/>
          </a:bodyPr>
          <a:lstStyle/>
          <a:p>
            <a:r>
              <a:rPr lang="zh-CN" altLang="en-US" dirty="0"/>
              <a:t>Title bar text</a:t>
            </a:r>
          </a:p>
        </p:txBody>
      </p:sp>
    </p:spTree>
    <p:extLst>
      <p:ext uri="{BB962C8B-B14F-4D97-AF65-F5344CB8AC3E}">
        <p14:creationId xmlns:p14="http://schemas.microsoft.com/office/powerpoint/2010/main" val="200038902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right)">
                                      <p:cBhvr>
                                        <p:cTn id="10" dur="500"/>
                                        <p:tgtEl>
                                          <p:spTgt spid="25"/>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094" y="1769725"/>
            <a:ext cx="1757998" cy="17655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3" name="矩形 2"/>
          <p:cNvSpPr/>
          <p:nvPr/>
        </p:nvSpPr>
        <p:spPr>
          <a:xfrm>
            <a:off x="1200094"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Click to add a title</a:t>
            </a:r>
          </a:p>
          <a:p>
            <a:pPr algn="ctr"/>
            <a:r>
              <a:rPr lang="zh-CN" altLang="en-US" sz="1600" dirty="0">
                <a:solidFill>
                  <a:schemeClr val="bg1"/>
                </a:solidFill>
                <a:latin typeface="微软雅黑" pitchFamily="34" charset="-122"/>
                <a:ea typeface="微软雅黑" pitchFamily="34" charset="-122"/>
                <a:cs typeface="华文黑体" pitchFamily="2" charset="-122"/>
              </a:rPr>
              <a:t>Click to add a title</a:t>
            </a:r>
          </a:p>
        </p:txBody>
      </p:sp>
      <p:sp>
        <p:nvSpPr>
          <p:cNvPr id="4" name="矩形 3"/>
          <p:cNvSpPr/>
          <p:nvPr/>
        </p:nvSpPr>
        <p:spPr>
          <a:xfrm>
            <a:off x="3186631" y="1769725"/>
            <a:ext cx="1757998" cy="1765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5" name="矩形 4"/>
          <p:cNvSpPr/>
          <p:nvPr/>
        </p:nvSpPr>
        <p:spPr>
          <a:xfrm>
            <a:off x="3186631"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Click to add a title</a:t>
            </a:r>
          </a:p>
          <a:p>
            <a:pPr algn="ctr"/>
            <a:r>
              <a:rPr lang="zh-CN" altLang="en-US" sz="1600" dirty="0">
                <a:solidFill>
                  <a:schemeClr val="bg1"/>
                </a:solidFill>
                <a:latin typeface="微软雅黑" pitchFamily="34" charset="-122"/>
                <a:ea typeface="微软雅黑" pitchFamily="34" charset="-122"/>
                <a:cs typeface="华文黑体" pitchFamily="2" charset="-122"/>
              </a:rPr>
              <a:t>Click to add a title</a:t>
            </a:r>
          </a:p>
        </p:txBody>
      </p:sp>
      <p:sp>
        <p:nvSpPr>
          <p:cNvPr id="6" name="矩形 5"/>
          <p:cNvSpPr/>
          <p:nvPr/>
        </p:nvSpPr>
        <p:spPr>
          <a:xfrm>
            <a:off x="5173170" y="1769725"/>
            <a:ext cx="1757998" cy="1765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7" name="矩形 6"/>
          <p:cNvSpPr/>
          <p:nvPr/>
        </p:nvSpPr>
        <p:spPr>
          <a:xfrm>
            <a:off x="5173170"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Click to add a title</a:t>
            </a:r>
          </a:p>
          <a:p>
            <a:pPr algn="ctr"/>
            <a:r>
              <a:rPr lang="zh-CN" altLang="en-US" sz="1600" dirty="0">
                <a:solidFill>
                  <a:schemeClr val="bg1"/>
                </a:solidFill>
                <a:latin typeface="微软雅黑" pitchFamily="34" charset="-122"/>
                <a:ea typeface="微软雅黑" pitchFamily="34" charset="-122"/>
                <a:cs typeface="华文黑体" pitchFamily="2" charset="-122"/>
              </a:rPr>
              <a:t>Click to add a title</a:t>
            </a:r>
          </a:p>
        </p:txBody>
      </p:sp>
      <p:sp>
        <p:nvSpPr>
          <p:cNvPr id="8" name="矩形 7"/>
          <p:cNvSpPr/>
          <p:nvPr/>
        </p:nvSpPr>
        <p:spPr>
          <a:xfrm>
            <a:off x="7159710" y="1769725"/>
            <a:ext cx="1757998" cy="1765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9" name="矩形 8"/>
          <p:cNvSpPr/>
          <p:nvPr/>
        </p:nvSpPr>
        <p:spPr>
          <a:xfrm>
            <a:off x="7159710"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Click to add a title</a:t>
            </a:r>
          </a:p>
          <a:p>
            <a:pPr algn="ctr"/>
            <a:r>
              <a:rPr lang="zh-CN" altLang="en-US" sz="1600" dirty="0">
                <a:solidFill>
                  <a:schemeClr val="bg1"/>
                </a:solidFill>
                <a:latin typeface="微软雅黑" pitchFamily="34" charset="-122"/>
                <a:ea typeface="微软雅黑" pitchFamily="34" charset="-122"/>
                <a:cs typeface="华文黑体" pitchFamily="2" charset="-122"/>
              </a:rPr>
              <a:t>Click to add a title</a:t>
            </a:r>
          </a:p>
        </p:txBody>
      </p:sp>
      <p:sp>
        <p:nvSpPr>
          <p:cNvPr id="10" name="矩形 9"/>
          <p:cNvSpPr/>
          <p:nvPr/>
        </p:nvSpPr>
        <p:spPr>
          <a:xfrm>
            <a:off x="9146247" y="1769725"/>
            <a:ext cx="1757998" cy="1765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11" name="矩形 10"/>
          <p:cNvSpPr/>
          <p:nvPr/>
        </p:nvSpPr>
        <p:spPr>
          <a:xfrm>
            <a:off x="9146247" y="3535309"/>
            <a:ext cx="1757998" cy="10593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Click to add a title</a:t>
            </a:r>
          </a:p>
          <a:p>
            <a:pPr algn="ctr"/>
            <a:r>
              <a:rPr lang="zh-CN" altLang="en-US" sz="1600" dirty="0">
                <a:solidFill>
                  <a:schemeClr val="bg1"/>
                </a:solidFill>
                <a:latin typeface="微软雅黑" pitchFamily="34" charset="-122"/>
                <a:ea typeface="微软雅黑" pitchFamily="34" charset="-122"/>
                <a:cs typeface="华文黑体" pitchFamily="2" charset="-122"/>
              </a:rPr>
              <a:t>Click to add a title</a:t>
            </a:r>
          </a:p>
        </p:txBody>
      </p:sp>
      <p:grpSp>
        <p:nvGrpSpPr>
          <p:cNvPr id="12" name="组合 11"/>
          <p:cNvGrpSpPr/>
          <p:nvPr/>
        </p:nvGrpSpPr>
        <p:grpSpPr>
          <a:xfrm>
            <a:off x="1762914" y="1981593"/>
            <a:ext cx="632363" cy="816374"/>
            <a:chOff x="3095876" y="2479873"/>
            <a:chExt cx="366231" cy="470769"/>
          </a:xfrm>
        </p:grpSpPr>
        <p:sp>
          <p:nvSpPr>
            <p:cNvPr id="13"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14"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15"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16"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sp>
        <p:nvSpPr>
          <p:cNvPr id="17" name="Freeform 64"/>
          <p:cNvSpPr>
            <a:spLocks noEditPoints="1"/>
          </p:cNvSpPr>
          <p:nvPr/>
        </p:nvSpPr>
        <p:spPr bwMode="auto">
          <a:xfrm flipH="1">
            <a:off x="3630367" y="2027377"/>
            <a:ext cx="870531" cy="724809"/>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442" tIns="44720" rIns="89442" bIns="44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nvGrpSpPr>
          <p:cNvPr id="18" name="组合 17"/>
          <p:cNvGrpSpPr/>
          <p:nvPr/>
        </p:nvGrpSpPr>
        <p:grpSpPr>
          <a:xfrm>
            <a:off x="5780451" y="1992614"/>
            <a:ext cx="543437" cy="794334"/>
            <a:chOff x="5690315" y="3674507"/>
            <a:chExt cx="314729" cy="458061"/>
          </a:xfrm>
        </p:grpSpPr>
        <p:sp>
          <p:nvSpPr>
            <p:cNvPr id="19"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0"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sp>
        <p:nvSpPr>
          <p:cNvPr id="21" name="Freeform 9"/>
          <p:cNvSpPr>
            <a:spLocks/>
          </p:cNvSpPr>
          <p:nvPr/>
        </p:nvSpPr>
        <p:spPr bwMode="auto">
          <a:xfrm flipH="1">
            <a:off x="7587004" y="2105593"/>
            <a:ext cx="903413" cy="56837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442" tIns="44720" rIns="89442" bIns="44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nvGrpSpPr>
          <p:cNvPr id="22" name="组合 21"/>
          <p:cNvGrpSpPr/>
          <p:nvPr/>
        </p:nvGrpSpPr>
        <p:grpSpPr>
          <a:xfrm>
            <a:off x="9640174" y="2026508"/>
            <a:ext cx="770153" cy="726549"/>
            <a:chOff x="1784487" y="2486066"/>
            <a:chExt cx="446032" cy="418971"/>
          </a:xfrm>
          <a:solidFill>
            <a:schemeClr val="bg1"/>
          </a:solidFill>
        </p:grpSpPr>
        <p:sp>
          <p:nvSpPr>
            <p:cNvPr id="23"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4"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5"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6"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7"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8"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grpSp>
        <p:nvGrpSpPr>
          <p:cNvPr id="29" name="组合 28"/>
          <p:cNvGrpSpPr/>
          <p:nvPr/>
        </p:nvGrpSpPr>
        <p:grpSpPr>
          <a:xfrm>
            <a:off x="1973616" y="3040942"/>
            <a:ext cx="8157113" cy="211870"/>
            <a:chOff x="1918742" y="3212976"/>
            <a:chExt cx="8352927" cy="216024"/>
          </a:xfrm>
        </p:grpSpPr>
        <p:sp>
          <p:nvSpPr>
            <p:cNvPr id="30" name="椭圆 29"/>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1" name="椭圆 30"/>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2" name="椭圆 31"/>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3" name="椭圆 32"/>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4" name="椭圆 33"/>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5" name="矩形 34"/>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grpSp>
      <p:sp>
        <p:nvSpPr>
          <p:cNvPr id="36" name="等腰三角形 35"/>
          <p:cNvSpPr/>
          <p:nvPr/>
        </p:nvSpPr>
        <p:spPr>
          <a:xfrm flipV="1">
            <a:off x="1956737"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37" name="等腰三角形 36"/>
          <p:cNvSpPr/>
          <p:nvPr/>
        </p:nvSpPr>
        <p:spPr>
          <a:xfrm flipV="1">
            <a:off x="3943276"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38" name="等腰三角形 37"/>
          <p:cNvSpPr/>
          <p:nvPr/>
        </p:nvSpPr>
        <p:spPr>
          <a:xfrm flipV="1">
            <a:off x="5929814"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39" name="等腰三角形 38"/>
          <p:cNvSpPr/>
          <p:nvPr/>
        </p:nvSpPr>
        <p:spPr>
          <a:xfrm flipV="1">
            <a:off x="7916352"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40" name="等腰三角形 39"/>
          <p:cNvSpPr/>
          <p:nvPr/>
        </p:nvSpPr>
        <p:spPr>
          <a:xfrm flipV="1">
            <a:off x="9902893" y="4594654"/>
            <a:ext cx="244714" cy="21187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41" name="TextBox 40"/>
          <p:cNvSpPr txBox="1"/>
          <p:nvPr/>
        </p:nvSpPr>
        <p:spPr>
          <a:xfrm>
            <a:off x="1440553"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Add text</a:t>
            </a:r>
          </a:p>
        </p:txBody>
      </p:sp>
      <p:sp>
        <p:nvSpPr>
          <p:cNvPr id="42" name="TextBox 41"/>
          <p:cNvSpPr txBox="1"/>
          <p:nvPr/>
        </p:nvSpPr>
        <p:spPr>
          <a:xfrm>
            <a:off x="3427091"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Add text</a:t>
            </a:r>
          </a:p>
        </p:txBody>
      </p:sp>
      <p:sp>
        <p:nvSpPr>
          <p:cNvPr id="43" name="TextBox 42"/>
          <p:cNvSpPr txBox="1"/>
          <p:nvPr/>
        </p:nvSpPr>
        <p:spPr>
          <a:xfrm>
            <a:off x="5413631"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Add text</a:t>
            </a:r>
          </a:p>
        </p:txBody>
      </p:sp>
      <p:sp>
        <p:nvSpPr>
          <p:cNvPr id="44" name="TextBox 43"/>
          <p:cNvSpPr txBox="1"/>
          <p:nvPr/>
        </p:nvSpPr>
        <p:spPr>
          <a:xfrm>
            <a:off x="7400170"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Add text</a:t>
            </a:r>
          </a:p>
        </p:txBody>
      </p:sp>
      <p:sp>
        <p:nvSpPr>
          <p:cNvPr id="45" name="TextBox 44"/>
          <p:cNvSpPr txBox="1"/>
          <p:nvPr/>
        </p:nvSpPr>
        <p:spPr>
          <a:xfrm>
            <a:off x="9386707"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Add text</a:t>
            </a:r>
          </a:p>
        </p:txBody>
      </p:sp>
      <p:sp>
        <p:nvSpPr>
          <p:cNvPr id="46" name="矩形 45"/>
          <p:cNvSpPr/>
          <p:nvPr/>
        </p:nvSpPr>
        <p:spPr>
          <a:xfrm>
            <a:off x="1200095" y="5442138"/>
            <a:ext cx="9704152" cy="577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3199" dirty="0">
                <a:latin typeface="微软雅黑" pitchFamily="34" charset="-122"/>
                <a:ea typeface="微软雅黑" pitchFamily="34" charset="-122"/>
              </a:rPr>
              <a:t>Click to add a title</a:t>
            </a:r>
          </a:p>
        </p:txBody>
      </p:sp>
      <p:sp>
        <p:nvSpPr>
          <p:cNvPr id="54" name="标题 53"/>
          <p:cNvSpPr>
            <a:spLocks noGrp="1"/>
          </p:cNvSpPr>
          <p:nvPr>
            <p:ph type="title"/>
          </p:nvPr>
        </p:nvSpPr>
        <p:spPr/>
        <p:txBody>
          <a:bodyPr>
            <a:normAutofit/>
          </a:bodyPr>
          <a:lstStyle/>
          <a:p>
            <a:r>
              <a:rPr lang="zh-CN" altLang="en-US" dirty="0"/>
              <a:t>Title bar text</a:t>
            </a:r>
          </a:p>
        </p:txBody>
      </p:sp>
    </p:spTree>
    <p:extLst>
      <p:ext uri="{BB962C8B-B14F-4D97-AF65-F5344CB8AC3E}">
        <p14:creationId xmlns:p14="http://schemas.microsoft.com/office/powerpoint/2010/main" val="386269127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anim calcmode="lin" valueType="num">
                                      <p:cBhvr>
                                        <p:cTn id="79" dur="500" fill="hold"/>
                                        <p:tgtEl>
                                          <p:spTgt spid="41"/>
                                        </p:tgtEl>
                                        <p:attrNameLst>
                                          <p:attrName>ppt_x</p:attrName>
                                        </p:attrNameLst>
                                      </p:cBhvr>
                                      <p:tavLst>
                                        <p:tav tm="0">
                                          <p:val>
                                            <p:strVal val="#ppt_x"/>
                                          </p:val>
                                        </p:tav>
                                        <p:tav tm="100000">
                                          <p:val>
                                            <p:strVal val="#ppt_x"/>
                                          </p:val>
                                        </p:tav>
                                      </p:tavLst>
                                    </p:anim>
                                    <p:anim calcmode="lin" valueType="num">
                                      <p:cBhvr>
                                        <p:cTn id="80" dur="500" fill="hold"/>
                                        <p:tgtEl>
                                          <p:spTgt spid="41"/>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anim calcmode="lin" valueType="num">
                                      <p:cBhvr>
                                        <p:cTn id="96" dur="500" fill="hold"/>
                                        <p:tgtEl>
                                          <p:spTgt spid="42"/>
                                        </p:tgtEl>
                                        <p:attrNameLst>
                                          <p:attrName>ppt_x</p:attrName>
                                        </p:attrNameLst>
                                      </p:cBhvr>
                                      <p:tavLst>
                                        <p:tav tm="0">
                                          <p:val>
                                            <p:strVal val="#ppt_x"/>
                                          </p:val>
                                        </p:tav>
                                        <p:tav tm="100000">
                                          <p:val>
                                            <p:strVal val="#ppt_x"/>
                                          </p:val>
                                        </p:tav>
                                      </p:tavLst>
                                    </p:anim>
                                    <p:anim calcmode="lin" valueType="num">
                                      <p:cBhvr>
                                        <p:cTn id="97" dur="500" fill="hold"/>
                                        <p:tgtEl>
                                          <p:spTgt spid="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anim calcmode="lin" valueType="num">
                                      <p:cBhvr>
                                        <p:cTn id="101" dur="500" fill="hold"/>
                                        <p:tgtEl>
                                          <p:spTgt spid="43"/>
                                        </p:tgtEl>
                                        <p:attrNameLst>
                                          <p:attrName>ppt_x</p:attrName>
                                        </p:attrNameLst>
                                      </p:cBhvr>
                                      <p:tavLst>
                                        <p:tav tm="0">
                                          <p:val>
                                            <p:strVal val="#ppt_x"/>
                                          </p:val>
                                        </p:tav>
                                        <p:tav tm="100000">
                                          <p:val>
                                            <p:strVal val="#ppt_x"/>
                                          </p:val>
                                        </p:tav>
                                      </p:tavLst>
                                    </p:anim>
                                    <p:anim calcmode="lin" valueType="num">
                                      <p:cBhvr>
                                        <p:cTn id="102" dur="500" fill="hold"/>
                                        <p:tgtEl>
                                          <p:spTgt spid="4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strVal val="#ppt_x"/>
                                          </p:val>
                                        </p:tav>
                                        <p:tav tm="100000">
                                          <p:val>
                                            <p:strVal val="#ppt_x"/>
                                          </p:val>
                                        </p:tav>
                                      </p:tavLst>
                                    </p:anim>
                                    <p:anim calcmode="lin" valueType="num">
                                      <p:cBhvr>
                                        <p:cTn id="107" dur="5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anim calcmode="lin" valueType="num">
                                      <p:cBhvr>
                                        <p:cTn id="111" dur="500" fill="hold"/>
                                        <p:tgtEl>
                                          <p:spTgt spid="45"/>
                                        </p:tgtEl>
                                        <p:attrNameLst>
                                          <p:attrName>ppt_x</p:attrName>
                                        </p:attrNameLst>
                                      </p:cBhvr>
                                      <p:tavLst>
                                        <p:tav tm="0">
                                          <p:val>
                                            <p:strVal val="#ppt_x"/>
                                          </p:val>
                                        </p:tav>
                                        <p:tav tm="100000">
                                          <p:val>
                                            <p:strVal val="#ppt_x"/>
                                          </p:val>
                                        </p:tav>
                                      </p:tavLst>
                                    </p:anim>
                                    <p:anim calcmode="lin" valueType="num">
                                      <p:cBhvr>
                                        <p:cTn id="112" dur="500" fill="hold"/>
                                        <p:tgtEl>
                                          <p:spTgt spid="45"/>
                                        </p:tgtEl>
                                        <p:attrNameLst>
                                          <p:attrName>ppt_y</p:attrName>
                                        </p:attrNameLst>
                                      </p:cBhvr>
                                      <p:tavLst>
                                        <p:tav tm="0">
                                          <p:val>
                                            <p:strVal val="#ppt_y+.1"/>
                                          </p:val>
                                        </p:tav>
                                        <p:tav tm="100000">
                                          <p:val>
                                            <p:strVal val="#ppt_y"/>
                                          </p:val>
                                        </p:tav>
                                      </p:tavLst>
                                    </p:anim>
                                  </p:childTnLst>
                                </p:cTn>
                              </p:par>
                            </p:childTnLst>
                          </p:cTn>
                        </p:par>
                        <p:par>
                          <p:cTn id="113" fill="hold">
                            <p:stCondLst>
                              <p:cond delay="5000"/>
                            </p:stCondLst>
                            <p:childTnLst>
                              <p:par>
                                <p:cTn id="114" presetID="42" presetClass="entr" presetSubtype="0" fill="hold" grpId="0"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1000"/>
                                        <p:tgtEl>
                                          <p:spTgt spid="46"/>
                                        </p:tgtEl>
                                      </p:cBhvr>
                                    </p:animEffect>
                                    <p:anim calcmode="lin" valueType="num">
                                      <p:cBhvr>
                                        <p:cTn id="117" dur="1000" fill="hold"/>
                                        <p:tgtEl>
                                          <p:spTgt spid="46"/>
                                        </p:tgtEl>
                                        <p:attrNameLst>
                                          <p:attrName>ppt_x</p:attrName>
                                        </p:attrNameLst>
                                      </p:cBhvr>
                                      <p:tavLst>
                                        <p:tav tm="0">
                                          <p:val>
                                            <p:strVal val="#ppt_x"/>
                                          </p:val>
                                        </p:tav>
                                        <p:tav tm="100000">
                                          <p:val>
                                            <p:strVal val="#ppt_x"/>
                                          </p:val>
                                        </p:tav>
                                      </p:tavLst>
                                    </p:anim>
                                    <p:anim calcmode="lin" valueType="num">
                                      <p:cBhvr>
                                        <p:cTn id="11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7" grpId="0" animBg="1"/>
      <p:bldP spid="21" grpId="0" animBg="1"/>
      <p:bldP spid="36" grpId="0" animBg="1"/>
      <p:bldP spid="37" grpId="0" animBg="1"/>
      <p:bldP spid="38" grpId="0" animBg="1"/>
      <p:bldP spid="39" grpId="0" animBg="1"/>
      <p:bldP spid="40" grpId="0" animBg="1"/>
      <p:bldP spid="41" grpId="0"/>
      <p:bldP spid="42" grpId="0"/>
      <p:bldP spid="43" grpId="0"/>
      <p:bldP spid="44" grpId="0"/>
      <p:bldP spid="45" grpId="0"/>
      <p:bldP spid="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07161" y="1965912"/>
            <a:ext cx="4045930" cy="3776666"/>
            <a:chOff x="1356184" y="1198174"/>
            <a:chExt cx="3035238" cy="2833237"/>
          </a:xfrm>
          <a:solidFill>
            <a:srgbClr val="414455"/>
          </a:solidFill>
        </p:grpSpPr>
        <p:grpSp>
          <p:nvGrpSpPr>
            <p:cNvPr id="3" name="组合 2"/>
            <p:cNvGrpSpPr/>
            <p:nvPr/>
          </p:nvGrpSpPr>
          <p:grpSpPr>
            <a:xfrm>
              <a:off x="1356184" y="1198174"/>
              <a:ext cx="3035238" cy="2833237"/>
              <a:chOff x="1356184" y="1198174"/>
              <a:chExt cx="3035238" cy="2833237"/>
            </a:xfrm>
            <a:grpFill/>
          </p:grpSpPr>
          <p:grpSp>
            <p:nvGrpSpPr>
              <p:cNvPr id="5" name="组合 4"/>
              <p:cNvGrpSpPr/>
              <p:nvPr/>
            </p:nvGrpSpPr>
            <p:grpSpPr>
              <a:xfrm>
                <a:off x="1356184" y="2251948"/>
                <a:ext cx="2361706" cy="1779463"/>
                <a:chOff x="1356184" y="2251948"/>
                <a:chExt cx="2361706" cy="1779463"/>
              </a:xfrm>
              <a:grpFill/>
            </p:grpSpPr>
            <p:sp>
              <p:nvSpPr>
                <p:cNvPr id="9" name="Freeform 5"/>
                <p:cNvSpPr>
                  <a:spLocks noEditPoints="1"/>
                </p:cNvSpPr>
                <p:nvPr/>
              </p:nvSpPr>
              <p:spPr bwMode="auto">
                <a:xfrm>
                  <a:off x="1356184" y="2251948"/>
                  <a:ext cx="1464389" cy="895164"/>
                </a:xfrm>
                <a:custGeom>
                  <a:avLst/>
                  <a:gdLst>
                    <a:gd name="T0" fmla="*/ 1069975 w 674"/>
                    <a:gd name="T1" fmla="*/ 654050 h 412"/>
                    <a:gd name="T2" fmla="*/ 1065213 w 674"/>
                    <a:gd name="T3" fmla="*/ 652463 h 412"/>
                    <a:gd name="T4" fmla="*/ 0 w 674"/>
                    <a:gd name="T5" fmla="*/ 522288 h 412"/>
                    <a:gd name="T6" fmla="*/ 4763 w 674"/>
                    <a:gd name="T7" fmla="*/ 519113 h 412"/>
                    <a:gd name="T8" fmla="*/ 641350 w 674"/>
                    <a:gd name="T9" fmla="*/ 0 h 412"/>
                    <a:gd name="T10" fmla="*/ 1069975 w 674"/>
                    <a:gd name="T11" fmla="*/ 654050 h 412"/>
                    <a:gd name="T12" fmla="*/ 7938 w 674"/>
                    <a:gd name="T13" fmla="*/ 519113 h 412"/>
                    <a:gd name="T14" fmla="*/ 1062038 w 674"/>
                    <a:gd name="T15" fmla="*/ 649288 h 412"/>
                    <a:gd name="T16" fmla="*/ 641350 w 674"/>
                    <a:gd name="T17" fmla="*/ 6350 h 412"/>
                    <a:gd name="T18" fmla="*/ 7938 w 674"/>
                    <a:gd name="T19" fmla="*/ 519113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4" h="412">
                      <a:moveTo>
                        <a:pt x="674" y="412"/>
                      </a:moveTo>
                      <a:lnTo>
                        <a:pt x="671" y="411"/>
                      </a:lnTo>
                      <a:lnTo>
                        <a:pt x="0" y="329"/>
                      </a:lnTo>
                      <a:lnTo>
                        <a:pt x="3" y="327"/>
                      </a:lnTo>
                      <a:lnTo>
                        <a:pt x="404" y="0"/>
                      </a:lnTo>
                      <a:lnTo>
                        <a:pt x="674" y="412"/>
                      </a:lnTo>
                      <a:close/>
                      <a:moveTo>
                        <a:pt x="5" y="327"/>
                      </a:moveTo>
                      <a:lnTo>
                        <a:pt x="669" y="409"/>
                      </a:lnTo>
                      <a:lnTo>
                        <a:pt x="404" y="4"/>
                      </a:lnTo>
                      <a:lnTo>
                        <a:pt x="5" y="327"/>
                      </a:lnTo>
                      <a:close/>
                    </a:path>
                  </a:pathLst>
                </a:custGeom>
                <a:grpFill/>
                <a:ln w="3175">
                  <a:noFill/>
                  <a:round/>
                  <a:headEnd/>
                  <a:tailEnd/>
                </a:ln>
              </p:spPr>
              <p:txBody>
                <a:bodyPr/>
                <a:lstStyle/>
                <a:p>
                  <a:endParaRPr lang="zh-CN" altLang="en-US" sz="3199"/>
                </a:p>
              </p:txBody>
            </p:sp>
            <p:sp>
              <p:nvSpPr>
                <p:cNvPr id="10" name="Freeform 6"/>
                <p:cNvSpPr>
                  <a:spLocks/>
                </p:cNvSpPr>
                <p:nvPr/>
              </p:nvSpPr>
              <p:spPr bwMode="auto">
                <a:xfrm>
                  <a:off x="1360529" y="2962429"/>
                  <a:ext cx="827793" cy="929927"/>
                </a:xfrm>
                <a:custGeom>
                  <a:avLst/>
                  <a:gdLst>
                    <a:gd name="T0" fmla="*/ 601663 w 381"/>
                    <a:gd name="T1" fmla="*/ 679450 h 428"/>
                    <a:gd name="T2" fmla="*/ 0 w 381"/>
                    <a:gd name="T3" fmla="*/ 3175 h 428"/>
                    <a:gd name="T4" fmla="*/ 1588 w 381"/>
                    <a:gd name="T5" fmla="*/ 0 h 428"/>
                    <a:gd name="T6" fmla="*/ 604838 w 381"/>
                    <a:gd name="T7" fmla="*/ 677863 h 428"/>
                    <a:gd name="T8" fmla="*/ 601663 w 381"/>
                    <a:gd name="T9" fmla="*/ 679450 h 4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428">
                      <a:moveTo>
                        <a:pt x="379" y="428"/>
                      </a:moveTo>
                      <a:lnTo>
                        <a:pt x="0" y="2"/>
                      </a:lnTo>
                      <a:lnTo>
                        <a:pt x="1" y="0"/>
                      </a:lnTo>
                      <a:lnTo>
                        <a:pt x="381" y="427"/>
                      </a:lnTo>
                      <a:lnTo>
                        <a:pt x="379" y="428"/>
                      </a:lnTo>
                      <a:close/>
                    </a:path>
                  </a:pathLst>
                </a:custGeom>
                <a:grpFill/>
                <a:ln w="3175">
                  <a:noFill/>
                  <a:round/>
                  <a:headEnd/>
                  <a:tailEnd/>
                </a:ln>
              </p:spPr>
              <p:txBody>
                <a:bodyPr/>
                <a:lstStyle/>
                <a:p>
                  <a:endParaRPr lang="zh-CN" altLang="en-US" sz="3199"/>
                </a:p>
              </p:txBody>
            </p:sp>
            <p:sp>
              <p:nvSpPr>
                <p:cNvPr id="11" name="Freeform 7"/>
                <p:cNvSpPr>
                  <a:spLocks noEditPoints="1"/>
                </p:cNvSpPr>
                <p:nvPr/>
              </p:nvSpPr>
              <p:spPr bwMode="auto">
                <a:xfrm>
                  <a:off x="2179630" y="3138420"/>
                  <a:ext cx="1538260" cy="892991"/>
                </a:xfrm>
                <a:custGeom>
                  <a:avLst/>
                  <a:gdLst>
                    <a:gd name="T0" fmla="*/ 1123950 w 708"/>
                    <a:gd name="T1" fmla="*/ 652463 h 411"/>
                    <a:gd name="T2" fmla="*/ 0 w 708"/>
                    <a:gd name="T3" fmla="*/ 552450 h 411"/>
                    <a:gd name="T4" fmla="*/ 463550 w 708"/>
                    <a:gd name="T5" fmla="*/ 0 h 411"/>
                    <a:gd name="T6" fmla="*/ 465138 w 708"/>
                    <a:gd name="T7" fmla="*/ 1588 h 411"/>
                    <a:gd name="T8" fmla="*/ 1123950 w 708"/>
                    <a:gd name="T9" fmla="*/ 652463 h 411"/>
                    <a:gd name="T10" fmla="*/ 7938 w 708"/>
                    <a:gd name="T11" fmla="*/ 547688 h 411"/>
                    <a:gd name="T12" fmla="*/ 1112838 w 708"/>
                    <a:gd name="T13" fmla="*/ 649288 h 411"/>
                    <a:gd name="T14" fmla="*/ 463550 w 708"/>
                    <a:gd name="T15" fmla="*/ 6350 h 411"/>
                    <a:gd name="T16" fmla="*/ 7938 w 708"/>
                    <a:gd name="T17" fmla="*/ 547688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8" h="411">
                      <a:moveTo>
                        <a:pt x="708" y="411"/>
                      </a:moveTo>
                      <a:lnTo>
                        <a:pt x="0" y="348"/>
                      </a:lnTo>
                      <a:lnTo>
                        <a:pt x="292" y="0"/>
                      </a:lnTo>
                      <a:lnTo>
                        <a:pt x="293" y="1"/>
                      </a:lnTo>
                      <a:lnTo>
                        <a:pt x="708" y="411"/>
                      </a:lnTo>
                      <a:close/>
                      <a:moveTo>
                        <a:pt x="5" y="345"/>
                      </a:moveTo>
                      <a:lnTo>
                        <a:pt x="701" y="409"/>
                      </a:lnTo>
                      <a:lnTo>
                        <a:pt x="292" y="4"/>
                      </a:lnTo>
                      <a:lnTo>
                        <a:pt x="5" y="345"/>
                      </a:lnTo>
                      <a:close/>
                    </a:path>
                  </a:pathLst>
                </a:custGeom>
                <a:grpFill/>
                <a:ln w="3175">
                  <a:noFill/>
                  <a:round/>
                  <a:headEnd/>
                  <a:tailEnd/>
                </a:ln>
              </p:spPr>
              <p:txBody>
                <a:bodyPr/>
                <a:lstStyle/>
                <a:p>
                  <a:endParaRPr lang="zh-CN" altLang="en-US" sz="3199"/>
                </a:p>
              </p:txBody>
            </p:sp>
          </p:grpSp>
          <p:grpSp>
            <p:nvGrpSpPr>
              <p:cNvPr id="6" name="组合 5"/>
              <p:cNvGrpSpPr/>
              <p:nvPr/>
            </p:nvGrpSpPr>
            <p:grpSpPr>
              <a:xfrm>
                <a:off x="2231774" y="1198174"/>
                <a:ext cx="2159648" cy="1948937"/>
                <a:chOff x="2231774" y="1198174"/>
                <a:chExt cx="2159648" cy="1948937"/>
              </a:xfrm>
              <a:grpFill/>
            </p:grpSpPr>
            <p:sp>
              <p:nvSpPr>
                <p:cNvPr id="7" name="Freeform 8"/>
                <p:cNvSpPr>
                  <a:spLocks noEditPoints="1"/>
                </p:cNvSpPr>
                <p:nvPr/>
              </p:nvSpPr>
              <p:spPr bwMode="auto">
                <a:xfrm>
                  <a:off x="2853162" y="1232938"/>
                  <a:ext cx="1538260" cy="1914173"/>
                </a:xfrm>
                <a:custGeom>
                  <a:avLst/>
                  <a:gdLst>
                    <a:gd name="T0" fmla="*/ 0 w 708"/>
                    <a:gd name="T1" fmla="*/ 1398588 h 881"/>
                    <a:gd name="T2" fmla="*/ 176213 w 708"/>
                    <a:gd name="T3" fmla="*/ 0 h 881"/>
                    <a:gd name="T4" fmla="*/ 179388 w 708"/>
                    <a:gd name="T5" fmla="*/ 4763 h 881"/>
                    <a:gd name="T6" fmla="*/ 1123950 w 708"/>
                    <a:gd name="T7" fmla="*/ 1160463 h 881"/>
                    <a:gd name="T8" fmla="*/ 1120775 w 708"/>
                    <a:gd name="T9" fmla="*/ 1162050 h 881"/>
                    <a:gd name="T10" fmla="*/ 0 w 708"/>
                    <a:gd name="T11" fmla="*/ 1398588 h 881"/>
                    <a:gd name="T12" fmla="*/ 179388 w 708"/>
                    <a:gd name="T13" fmla="*/ 11113 h 881"/>
                    <a:gd name="T14" fmla="*/ 4763 w 708"/>
                    <a:gd name="T15" fmla="*/ 1393825 h 881"/>
                    <a:gd name="T16" fmla="*/ 1117600 w 708"/>
                    <a:gd name="T17" fmla="*/ 1157288 h 881"/>
                    <a:gd name="T18" fmla="*/ 179388 w 708"/>
                    <a:gd name="T19" fmla="*/ 11113 h 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8" h="881">
                      <a:moveTo>
                        <a:pt x="0" y="881"/>
                      </a:moveTo>
                      <a:lnTo>
                        <a:pt x="111" y="0"/>
                      </a:lnTo>
                      <a:lnTo>
                        <a:pt x="113" y="3"/>
                      </a:lnTo>
                      <a:lnTo>
                        <a:pt x="708" y="731"/>
                      </a:lnTo>
                      <a:lnTo>
                        <a:pt x="706" y="732"/>
                      </a:lnTo>
                      <a:lnTo>
                        <a:pt x="0" y="881"/>
                      </a:lnTo>
                      <a:close/>
                      <a:moveTo>
                        <a:pt x="113" y="7"/>
                      </a:moveTo>
                      <a:lnTo>
                        <a:pt x="3" y="878"/>
                      </a:lnTo>
                      <a:lnTo>
                        <a:pt x="704" y="729"/>
                      </a:lnTo>
                      <a:lnTo>
                        <a:pt x="113" y="7"/>
                      </a:lnTo>
                      <a:close/>
                    </a:path>
                  </a:pathLst>
                </a:custGeom>
                <a:grpFill/>
                <a:ln w="3175">
                  <a:noFill/>
                  <a:round/>
                  <a:headEnd/>
                  <a:tailEnd/>
                </a:ln>
              </p:spPr>
              <p:txBody>
                <a:bodyPr/>
                <a:lstStyle/>
                <a:p>
                  <a:endParaRPr lang="zh-CN" altLang="en-US" sz="3199"/>
                </a:p>
              </p:txBody>
            </p:sp>
            <p:sp>
              <p:nvSpPr>
                <p:cNvPr id="8" name="Freeform 9"/>
                <p:cNvSpPr>
                  <a:spLocks/>
                </p:cNvSpPr>
                <p:nvPr/>
              </p:nvSpPr>
              <p:spPr bwMode="auto">
                <a:xfrm>
                  <a:off x="2231774" y="1198174"/>
                  <a:ext cx="923391" cy="1060291"/>
                </a:xfrm>
                <a:custGeom>
                  <a:avLst/>
                  <a:gdLst>
                    <a:gd name="T0" fmla="*/ 3175 w 425"/>
                    <a:gd name="T1" fmla="*/ 774700 h 488"/>
                    <a:gd name="T2" fmla="*/ 0 w 425"/>
                    <a:gd name="T3" fmla="*/ 771525 h 488"/>
                    <a:gd name="T4" fmla="*/ 673100 w 425"/>
                    <a:gd name="T5" fmla="*/ 0 h 488"/>
                    <a:gd name="T6" fmla="*/ 674688 w 425"/>
                    <a:gd name="T7" fmla="*/ 1588 h 488"/>
                    <a:gd name="T8" fmla="*/ 3175 w 425"/>
                    <a:gd name="T9" fmla="*/ 774700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488">
                      <a:moveTo>
                        <a:pt x="2" y="488"/>
                      </a:moveTo>
                      <a:lnTo>
                        <a:pt x="0" y="486"/>
                      </a:lnTo>
                      <a:lnTo>
                        <a:pt x="424" y="0"/>
                      </a:lnTo>
                      <a:lnTo>
                        <a:pt x="425" y="1"/>
                      </a:lnTo>
                      <a:lnTo>
                        <a:pt x="2" y="488"/>
                      </a:lnTo>
                      <a:close/>
                    </a:path>
                  </a:pathLst>
                </a:custGeom>
                <a:grpFill/>
                <a:ln w="3175">
                  <a:noFill/>
                  <a:round/>
                  <a:headEnd/>
                  <a:tailEnd/>
                </a:ln>
              </p:spPr>
              <p:txBody>
                <a:bodyPr/>
                <a:lstStyle/>
                <a:p>
                  <a:endParaRPr lang="zh-CN" altLang="en-US" sz="3199"/>
                </a:p>
              </p:txBody>
            </p:sp>
          </p:grpSp>
        </p:grpSp>
        <p:sp>
          <p:nvSpPr>
            <p:cNvPr id="4" name="Freeform 10"/>
            <p:cNvSpPr>
              <a:spLocks/>
            </p:cNvSpPr>
            <p:nvPr/>
          </p:nvSpPr>
          <p:spPr bwMode="auto">
            <a:xfrm>
              <a:off x="3707027" y="2819029"/>
              <a:ext cx="682223" cy="1210210"/>
            </a:xfrm>
            <a:custGeom>
              <a:avLst/>
              <a:gdLst>
                <a:gd name="T0" fmla="*/ 3175 w 314"/>
                <a:gd name="T1" fmla="*/ 884238 h 557"/>
                <a:gd name="T2" fmla="*/ 0 w 314"/>
                <a:gd name="T3" fmla="*/ 884238 h 557"/>
                <a:gd name="T4" fmla="*/ 495300 w 314"/>
                <a:gd name="T5" fmla="*/ 0 h 557"/>
                <a:gd name="T6" fmla="*/ 498475 w 314"/>
                <a:gd name="T7" fmla="*/ 1588 h 557"/>
                <a:gd name="T8" fmla="*/ 3175 w 314"/>
                <a:gd name="T9" fmla="*/ 884238 h 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557">
                  <a:moveTo>
                    <a:pt x="2" y="557"/>
                  </a:moveTo>
                  <a:lnTo>
                    <a:pt x="0" y="557"/>
                  </a:lnTo>
                  <a:lnTo>
                    <a:pt x="312" y="0"/>
                  </a:lnTo>
                  <a:lnTo>
                    <a:pt x="314" y="1"/>
                  </a:lnTo>
                  <a:lnTo>
                    <a:pt x="2" y="557"/>
                  </a:lnTo>
                  <a:close/>
                </a:path>
              </a:pathLst>
            </a:custGeom>
            <a:grpFill/>
            <a:ln w="3175">
              <a:noFill/>
              <a:round/>
              <a:headEnd/>
              <a:tailEnd/>
            </a:ln>
          </p:spPr>
          <p:txBody>
            <a:bodyPr/>
            <a:lstStyle/>
            <a:p>
              <a:endParaRPr lang="zh-CN" altLang="en-US" sz="3199"/>
            </a:p>
          </p:txBody>
        </p:sp>
      </p:grpSp>
      <p:sp>
        <p:nvSpPr>
          <p:cNvPr id="12" name="Oval 951"/>
          <p:cNvSpPr>
            <a:spLocks noChangeArrowheads="1"/>
          </p:cNvSpPr>
          <p:nvPr/>
        </p:nvSpPr>
        <p:spPr bwMode="auto">
          <a:xfrm>
            <a:off x="2977210" y="3871622"/>
            <a:ext cx="1398845" cy="1393080"/>
          </a:xfrm>
          <a:prstGeom prst="ellipse">
            <a:avLst/>
          </a:prstGeom>
          <a:solidFill>
            <a:schemeClr val="accent1"/>
          </a:solidFill>
          <a:ln>
            <a:noFill/>
          </a:ln>
        </p:spPr>
        <p:txBody>
          <a:bodyPr/>
          <a:lstStyle/>
          <a:p>
            <a:endParaRPr lang="zh-CN" altLang="zh-CN" sz="3199"/>
          </a:p>
        </p:txBody>
      </p:sp>
      <p:sp>
        <p:nvSpPr>
          <p:cNvPr id="13" name="Oval 952"/>
          <p:cNvSpPr>
            <a:spLocks noChangeArrowheads="1"/>
          </p:cNvSpPr>
          <p:nvPr/>
        </p:nvSpPr>
        <p:spPr bwMode="auto">
          <a:xfrm>
            <a:off x="1245308" y="3729707"/>
            <a:ext cx="1033929" cy="1033949"/>
          </a:xfrm>
          <a:prstGeom prst="ellipse">
            <a:avLst/>
          </a:prstGeom>
          <a:solidFill>
            <a:schemeClr val="accent4"/>
          </a:solidFill>
          <a:ln>
            <a:noFill/>
          </a:ln>
        </p:spPr>
        <p:txBody>
          <a:bodyPr/>
          <a:lstStyle/>
          <a:p>
            <a:endParaRPr lang="zh-CN" altLang="zh-CN" sz="3199"/>
          </a:p>
        </p:txBody>
      </p:sp>
      <p:sp>
        <p:nvSpPr>
          <p:cNvPr id="14" name="Oval 953"/>
          <p:cNvSpPr>
            <a:spLocks noChangeArrowheads="1"/>
          </p:cNvSpPr>
          <p:nvPr/>
        </p:nvSpPr>
        <p:spPr bwMode="auto">
          <a:xfrm>
            <a:off x="4535340" y="5395031"/>
            <a:ext cx="625570" cy="625582"/>
          </a:xfrm>
          <a:prstGeom prst="ellipse">
            <a:avLst/>
          </a:prstGeom>
          <a:solidFill>
            <a:schemeClr val="accent5"/>
          </a:solidFill>
          <a:ln>
            <a:noFill/>
          </a:ln>
        </p:spPr>
        <p:txBody>
          <a:bodyPr/>
          <a:lstStyle/>
          <a:p>
            <a:endParaRPr lang="zh-CN" altLang="zh-CN" sz="3199"/>
          </a:p>
        </p:txBody>
      </p:sp>
      <p:sp>
        <p:nvSpPr>
          <p:cNvPr id="15" name="Oval 954"/>
          <p:cNvSpPr>
            <a:spLocks noChangeArrowheads="1"/>
          </p:cNvSpPr>
          <p:nvPr/>
        </p:nvSpPr>
        <p:spPr bwMode="auto">
          <a:xfrm>
            <a:off x="3492724" y="1505413"/>
            <a:ext cx="1227971" cy="1225100"/>
          </a:xfrm>
          <a:prstGeom prst="ellipse">
            <a:avLst/>
          </a:prstGeom>
          <a:solidFill>
            <a:schemeClr val="accent3"/>
          </a:solidFill>
          <a:ln>
            <a:noFill/>
          </a:ln>
        </p:spPr>
        <p:txBody>
          <a:bodyPr/>
          <a:lstStyle/>
          <a:p>
            <a:endParaRPr lang="zh-CN" altLang="zh-CN" sz="3199"/>
          </a:p>
        </p:txBody>
      </p:sp>
      <p:sp>
        <p:nvSpPr>
          <p:cNvPr id="16" name="Oval 955"/>
          <p:cNvSpPr>
            <a:spLocks noChangeArrowheads="1"/>
          </p:cNvSpPr>
          <p:nvPr/>
        </p:nvSpPr>
        <p:spPr bwMode="auto">
          <a:xfrm>
            <a:off x="2739723" y="5383447"/>
            <a:ext cx="344644" cy="347545"/>
          </a:xfrm>
          <a:prstGeom prst="ellipse">
            <a:avLst/>
          </a:prstGeom>
          <a:solidFill>
            <a:schemeClr val="tx2"/>
          </a:solidFill>
          <a:ln>
            <a:noFill/>
          </a:ln>
        </p:spPr>
        <p:txBody>
          <a:bodyPr/>
          <a:lstStyle/>
          <a:p>
            <a:endParaRPr lang="zh-CN" altLang="zh-CN" sz="3199"/>
          </a:p>
        </p:txBody>
      </p:sp>
      <p:sp>
        <p:nvSpPr>
          <p:cNvPr id="17" name="Oval 956"/>
          <p:cNvSpPr>
            <a:spLocks noChangeArrowheads="1"/>
          </p:cNvSpPr>
          <p:nvPr/>
        </p:nvSpPr>
        <p:spPr bwMode="auto">
          <a:xfrm>
            <a:off x="5149325" y="3495115"/>
            <a:ext cx="1225076" cy="1222203"/>
          </a:xfrm>
          <a:prstGeom prst="ellipse">
            <a:avLst/>
          </a:prstGeom>
          <a:solidFill>
            <a:schemeClr val="accent2"/>
          </a:solidFill>
          <a:ln>
            <a:noFill/>
          </a:ln>
        </p:spPr>
        <p:txBody>
          <a:bodyPr/>
          <a:lstStyle/>
          <a:p>
            <a:endParaRPr lang="zh-CN" altLang="zh-CN" sz="3199"/>
          </a:p>
        </p:txBody>
      </p:sp>
      <p:sp>
        <p:nvSpPr>
          <p:cNvPr id="18" name="Oval 957"/>
          <p:cNvSpPr>
            <a:spLocks noChangeArrowheads="1"/>
          </p:cNvSpPr>
          <p:nvPr/>
        </p:nvSpPr>
        <p:spPr bwMode="auto">
          <a:xfrm>
            <a:off x="2699177" y="3098331"/>
            <a:ext cx="556062" cy="556074"/>
          </a:xfrm>
          <a:prstGeom prst="ellipse">
            <a:avLst/>
          </a:prstGeom>
          <a:solidFill>
            <a:schemeClr val="accent6"/>
          </a:solidFill>
          <a:ln>
            <a:noFill/>
          </a:ln>
        </p:spPr>
        <p:txBody>
          <a:bodyPr/>
          <a:lstStyle/>
          <a:p>
            <a:endParaRPr lang="zh-CN" altLang="zh-CN" sz="3199"/>
          </a:p>
        </p:txBody>
      </p:sp>
      <p:sp>
        <p:nvSpPr>
          <p:cNvPr id="19" name="Oval 952"/>
          <p:cNvSpPr>
            <a:spLocks noChangeArrowheads="1"/>
          </p:cNvSpPr>
          <p:nvPr/>
        </p:nvSpPr>
        <p:spPr bwMode="auto">
          <a:xfrm>
            <a:off x="7100432" y="3863240"/>
            <a:ext cx="372330" cy="372698"/>
          </a:xfrm>
          <a:prstGeom prst="ellipse">
            <a:avLst/>
          </a:prstGeom>
          <a:solidFill>
            <a:schemeClr val="accent1"/>
          </a:solidFill>
          <a:ln>
            <a:noFill/>
          </a:ln>
        </p:spPr>
        <p:txBody>
          <a:bodyPr/>
          <a:lstStyle/>
          <a:p>
            <a:endParaRPr lang="zh-CN" altLang="zh-CN" sz="3199"/>
          </a:p>
        </p:txBody>
      </p:sp>
      <p:sp>
        <p:nvSpPr>
          <p:cNvPr id="20" name="Oval 952"/>
          <p:cNvSpPr>
            <a:spLocks noChangeArrowheads="1"/>
          </p:cNvSpPr>
          <p:nvPr/>
        </p:nvSpPr>
        <p:spPr bwMode="auto">
          <a:xfrm>
            <a:off x="7100432" y="4407158"/>
            <a:ext cx="372330" cy="372698"/>
          </a:xfrm>
          <a:prstGeom prst="ellipse">
            <a:avLst/>
          </a:prstGeom>
          <a:solidFill>
            <a:schemeClr val="accent2"/>
          </a:solidFill>
          <a:ln>
            <a:noFill/>
          </a:ln>
        </p:spPr>
        <p:txBody>
          <a:bodyPr/>
          <a:lstStyle/>
          <a:p>
            <a:endParaRPr lang="zh-CN" altLang="zh-CN" sz="3199"/>
          </a:p>
        </p:txBody>
      </p:sp>
      <p:sp>
        <p:nvSpPr>
          <p:cNvPr id="21" name="Oval 952"/>
          <p:cNvSpPr>
            <a:spLocks noChangeArrowheads="1"/>
          </p:cNvSpPr>
          <p:nvPr/>
        </p:nvSpPr>
        <p:spPr bwMode="auto">
          <a:xfrm>
            <a:off x="7100432" y="4951077"/>
            <a:ext cx="372330" cy="372698"/>
          </a:xfrm>
          <a:prstGeom prst="ellipse">
            <a:avLst/>
          </a:prstGeom>
          <a:solidFill>
            <a:schemeClr val="accent3"/>
          </a:solidFill>
          <a:ln>
            <a:noFill/>
          </a:ln>
        </p:spPr>
        <p:txBody>
          <a:bodyPr/>
          <a:lstStyle/>
          <a:p>
            <a:endParaRPr lang="zh-CN" altLang="zh-CN" sz="3199"/>
          </a:p>
        </p:txBody>
      </p:sp>
      <p:sp>
        <p:nvSpPr>
          <p:cNvPr id="22" name="Oval 952"/>
          <p:cNvSpPr>
            <a:spLocks noChangeArrowheads="1"/>
          </p:cNvSpPr>
          <p:nvPr/>
        </p:nvSpPr>
        <p:spPr bwMode="auto">
          <a:xfrm>
            <a:off x="7100432" y="5494996"/>
            <a:ext cx="372330" cy="372698"/>
          </a:xfrm>
          <a:prstGeom prst="ellipse">
            <a:avLst/>
          </a:prstGeom>
          <a:solidFill>
            <a:schemeClr val="accent4"/>
          </a:solidFill>
          <a:ln>
            <a:noFill/>
          </a:ln>
        </p:spPr>
        <p:txBody>
          <a:bodyPr/>
          <a:lstStyle/>
          <a:p>
            <a:endParaRPr lang="zh-CN" altLang="zh-CN" sz="3199"/>
          </a:p>
        </p:txBody>
      </p:sp>
      <p:sp>
        <p:nvSpPr>
          <p:cNvPr id="23" name="Rectangle 971"/>
          <p:cNvSpPr/>
          <p:nvPr/>
        </p:nvSpPr>
        <p:spPr>
          <a:xfrm>
            <a:off x="6191683" y="1317316"/>
            <a:ext cx="4725888" cy="655667"/>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ts val="800"/>
              </a:spcBef>
            </a:pPr>
            <a:endParaRPr lang="bg-BG" altLang="zh-CN" sz="5332" dirty="0">
              <a:solidFill>
                <a:schemeClr val="bg1"/>
              </a:solidFill>
            </a:endParaRPr>
          </a:p>
        </p:txBody>
      </p:sp>
      <p:sp>
        <p:nvSpPr>
          <p:cNvPr id="24" name="Rectangle 972"/>
          <p:cNvSpPr/>
          <p:nvPr/>
        </p:nvSpPr>
        <p:spPr>
          <a:xfrm>
            <a:off x="8384946" y="2071060"/>
            <a:ext cx="2303005" cy="55758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800"/>
              </a:spcBef>
            </a:pPr>
            <a:endParaRPr lang="bg-BG" altLang="zh-CN" sz="5332" i="1" dirty="0">
              <a:solidFill>
                <a:schemeClr val="bg1"/>
              </a:solidFill>
            </a:endParaRPr>
          </a:p>
        </p:txBody>
      </p:sp>
      <p:sp>
        <p:nvSpPr>
          <p:cNvPr id="25" name="TextBox 974"/>
          <p:cNvSpPr txBox="1">
            <a:spLocks noChangeArrowheads="1"/>
          </p:cNvSpPr>
          <p:nvPr/>
        </p:nvSpPr>
        <p:spPr bwMode="auto">
          <a:xfrm>
            <a:off x="3513809" y="1825075"/>
            <a:ext cx="1207807"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itchFamily="34" charset="0"/>
              </a:defRPr>
            </a:lvl1pPr>
            <a:lvl2pPr marL="742950" indent="-285750">
              <a:tabLst>
                <a:tab pos="1704975" algn="l"/>
                <a:tab pos="3314700" algn="l"/>
                <a:tab pos="4752975" algn="l"/>
                <a:tab pos="6372225" algn="l"/>
              </a:tabLst>
              <a:defRPr>
                <a:solidFill>
                  <a:schemeClr val="tx1"/>
                </a:solidFill>
                <a:latin typeface="Calibri" pitchFamily="34" charset="0"/>
              </a:defRPr>
            </a:lvl2pPr>
            <a:lvl3pPr marL="1143000" indent="-228600">
              <a:tabLst>
                <a:tab pos="1704975" algn="l"/>
                <a:tab pos="3314700" algn="l"/>
                <a:tab pos="4752975" algn="l"/>
                <a:tab pos="6372225" algn="l"/>
              </a:tabLst>
              <a:defRPr>
                <a:solidFill>
                  <a:schemeClr val="tx1"/>
                </a:solidFill>
                <a:latin typeface="Calibri" pitchFamily="34" charset="0"/>
              </a:defRPr>
            </a:lvl3pPr>
            <a:lvl4pPr marL="1600200" indent="-228600">
              <a:tabLst>
                <a:tab pos="1704975" algn="l"/>
                <a:tab pos="3314700" algn="l"/>
                <a:tab pos="4752975" algn="l"/>
                <a:tab pos="6372225" algn="l"/>
              </a:tabLst>
              <a:defRPr>
                <a:solidFill>
                  <a:schemeClr val="tx1"/>
                </a:solidFill>
                <a:latin typeface="Calibri" pitchFamily="34" charset="0"/>
              </a:defRPr>
            </a:lvl4pPr>
            <a:lvl5pPr marL="2057400" indent="-228600">
              <a:tabLst>
                <a:tab pos="1704975" algn="l"/>
                <a:tab pos="3314700" algn="l"/>
                <a:tab pos="4752975" algn="l"/>
                <a:tab pos="6372225" algn="l"/>
              </a:tabLst>
              <a:defRPr>
                <a:solidFill>
                  <a:schemeClr val="tx1"/>
                </a:solidFill>
                <a:latin typeface="Calibri"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9pPr>
          </a:lstStyle>
          <a:p>
            <a:pPr algn="ctr"/>
            <a:r>
              <a:rPr lang="en-US" sz="2666" dirty="0">
                <a:solidFill>
                  <a:schemeClr val="bg1"/>
                </a:solidFill>
                <a:latin typeface="微软雅黑" pitchFamily="34" charset="-122"/>
                <a:ea typeface="微软雅黑" pitchFamily="34" charset="-122"/>
                <a:cs typeface="Roboto Condensed" pitchFamily="2" charset="0"/>
              </a:rPr>
              <a:t>2017</a:t>
            </a:r>
            <a:endParaRPr lang="bg-BG" altLang="zh-CN" sz="2666" dirty="0">
              <a:solidFill>
                <a:schemeClr val="bg1"/>
              </a:solidFill>
              <a:latin typeface="微软雅黑" pitchFamily="34" charset="-122"/>
              <a:ea typeface="微软雅黑" pitchFamily="34" charset="-122"/>
              <a:cs typeface="Roboto Condensed" pitchFamily="2" charset="0"/>
            </a:endParaRPr>
          </a:p>
        </p:txBody>
      </p:sp>
      <p:sp>
        <p:nvSpPr>
          <p:cNvPr id="26" name="TextBox 975"/>
          <p:cNvSpPr txBox="1">
            <a:spLocks noChangeArrowheads="1"/>
          </p:cNvSpPr>
          <p:nvPr/>
        </p:nvSpPr>
        <p:spPr bwMode="auto">
          <a:xfrm>
            <a:off x="5193841" y="3839444"/>
            <a:ext cx="1213256"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itchFamily="34" charset="0"/>
              </a:defRPr>
            </a:lvl1pPr>
            <a:lvl2pPr marL="742950" indent="-285750">
              <a:tabLst>
                <a:tab pos="1704975" algn="l"/>
                <a:tab pos="3314700" algn="l"/>
                <a:tab pos="4752975" algn="l"/>
                <a:tab pos="6372225" algn="l"/>
              </a:tabLst>
              <a:defRPr>
                <a:solidFill>
                  <a:schemeClr val="tx1"/>
                </a:solidFill>
                <a:latin typeface="Calibri" pitchFamily="34" charset="0"/>
              </a:defRPr>
            </a:lvl2pPr>
            <a:lvl3pPr marL="1143000" indent="-228600">
              <a:tabLst>
                <a:tab pos="1704975" algn="l"/>
                <a:tab pos="3314700" algn="l"/>
                <a:tab pos="4752975" algn="l"/>
                <a:tab pos="6372225" algn="l"/>
              </a:tabLst>
              <a:defRPr>
                <a:solidFill>
                  <a:schemeClr val="tx1"/>
                </a:solidFill>
                <a:latin typeface="Calibri" pitchFamily="34" charset="0"/>
              </a:defRPr>
            </a:lvl3pPr>
            <a:lvl4pPr marL="1600200" indent="-228600">
              <a:tabLst>
                <a:tab pos="1704975" algn="l"/>
                <a:tab pos="3314700" algn="l"/>
                <a:tab pos="4752975" algn="l"/>
                <a:tab pos="6372225" algn="l"/>
              </a:tabLst>
              <a:defRPr>
                <a:solidFill>
                  <a:schemeClr val="tx1"/>
                </a:solidFill>
                <a:latin typeface="Calibri" pitchFamily="34" charset="0"/>
              </a:defRPr>
            </a:lvl4pPr>
            <a:lvl5pPr marL="2057400" indent="-228600">
              <a:tabLst>
                <a:tab pos="1704975" algn="l"/>
                <a:tab pos="3314700" algn="l"/>
                <a:tab pos="4752975" algn="l"/>
                <a:tab pos="6372225" algn="l"/>
              </a:tabLst>
              <a:defRPr>
                <a:solidFill>
                  <a:schemeClr val="tx1"/>
                </a:solidFill>
                <a:latin typeface="Calibri"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9pPr>
          </a:lstStyle>
          <a:p>
            <a:r>
              <a:rPr lang="en-US" sz="2666" dirty="0">
                <a:solidFill>
                  <a:schemeClr val="bg1"/>
                </a:solidFill>
                <a:latin typeface="微软雅黑" pitchFamily="34" charset="-122"/>
                <a:ea typeface="微软雅黑" pitchFamily="34" charset="-122"/>
                <a:cs typeface="Roboto Condensed" pitchFamily="2" charset="0"/>
              </a:rPr>
              <a:t>2018</a:t>
            </a:r>
            <a:endParaRPr lang="bg-BG" altLang="zh-CN" sz="2666" dirty="0">
              <a:solidFill>
                <a:schemeClr val="bg1"/>
              </a:solidFill>
              <a:latin typeface="微软雅黑" pitchFamily="34" charset="-122"/>
              <a:ea typeface="微软雅黑" pitchFamily="34" charset="-122"/>
              <a:cs typeface="Roboto Condensed" pitchFamily="2" charset="0"/>
            </a:endParaRPr>
          </a:p>
        </p:txBody>
      </p:sp>
      <p:sp>
        <p:nvSpPr>
          <p:cNvPr id="27" name="TextBox 976"/>
          <p:cNvSpPr txBox="1">
            <a:spLocks noChangeArrowheads="1"/>
          </p:cNvSpPr>
          <p:nvPr/>
        </p:nvSpPr>
        <p:spPr bwMode="auto">
          <a:xfrm>
            <a:off x="1299797" y="4011840"/>
            <a:ext cx="1004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itchFamily="34" charset="0"/>
              </a:defRPr>
            </a:lvl1pPr>
            <a:lvl2pPr marL="742950" indent="-285750">
              <a:tabLst>
                <a:tab pos="1704975" algn="l"/>
                <a:tab pos="3314700" algn="l"/>
                <a:tab pos="4752975" algn="l"/>
                <a:tab pos="6372225" algn="l"/>
              </a:tabLst>
              <a:defRPr>
                <a:solidFill>
                  <a:schemeClr val="tx1"/>
                </a:solidFill>
                <a:latin typeface="Calibri" pitchFamily="34" charset="0"/>
              </a:defRPr>
            </a:lvl2pPr>
            <a:lvl3pPr marL="1143000" indent="-228600">
              <a:tabLst>
                <a:tab pos="1704975" algn="l"/>
                <a:tab pos="3314700" algn="l"/>
                <a:tab pos="4752975" algn="l"/>
                <a:tab pos="6372225" algn="l"/>
              </a:tabLst>
              <a:defRPr>
                <a:solidFill>
                  <a:schemeClr val="tx1"/>
                </a:solidFill>
                <a:latin typeface="Calibri" pitchFamily="34" charset="0"/>
              </a:defRPr>
            </a:lvl3pPr>
            <a:lvl4pPr marL="1600200" indent="-228600">
              <a:tabLst>
                <a:tab pos="1704975" algn="l"/>
                <a:tab pos="3314700" algn="l"/>
                <a:tab pos="4752975" algn="l"/>
                <a:tab pos="6372225" algn="l"/>
              </a:tabLst>
              <a:defRPr>
                <a:solidFill>
                  <a:schemeClr val="tx1"/>
                </a:solidFill>
                <a:latin typeface="Calibri" pitchFamily="34" charset="0"/>
              </a:defRPr>
            </a:lvl4pPr>
            <a:lvl5pPr marL="2057400" indent="-228600">
              <a:tabLst>
                <a:tab pos="1704975" algn="l"/>
                <a:tab pos="3314700" algn="l"/>
                <a:tab pos="4752975" algn="l"/>
                <a:tab pos="6372225" algn="l"/>
              </a:tabLst>
              <a:defRPr>
                <a:solidFill>
                  <a:schemeClr val="tx1"/>
                </a:solidFill>
                <a:latin typeface="Calibri"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9pPr>
          </a:lstStyle>
          <a:p>
            <a:r>
              <a:rPr lang="en-US" dirty="0">
                <a:solidFill>
                  <a:schemeClr val="bg1"/>
                </a:solidFill>
                <a:latin typeface="微软雅黑" pitchFamily="34" charset="-122"/>
                <a:ea typeface="微软雅黑" pitchFamily="34" charset="-122"/>
                <a:cs typeface="Roboto Condensed" pitchFamily="2" charset="0"/>
              </a:rPr>
              <a:t>2016</a:t>
            </a:r>
            <a:endParaRPr lang="bg-BG" altLang="zh-CN" dirty="0">
              <a:solidFill>
                <a:schemeClr val="bg1"/>
              </a:solidFill>
              <a:latin typeface="微软雅黑" pitchFamily="34" charset="-122"/>
              <a:ea typeface="微软雅黑" pitchFamily="34" charset="-122"/>
              <a:cs typeface="Roboto Condensed" pitchFamily="2" charset="0"/>
            </a:endParaRPr>
          </a:p>
        </p:txBody>
      </p:sp>
      <p:sp>
        <p:nvSpPr>
          <p:cNvPr id="28" name="TextBox 977"/>
          <p:cNvSpPr txBox="1">
            <a:spLocks noChangeArrowheads="1"/>
          </p:cNvSpPr>
          <p:nvPr/>
        </p:nvSpPr>
        <p:spPr bwMode="auto">
          <a:xfrm>
            <a:off x="3022259" y="4271432"/>
            <a:ext cx="1400331"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itchFamily="34" charset="0"/>
              </a:defRPr>
            </a:lvl1pPr>
            <a:lvl2pPr marL="742950" indent="-285750">
              <a:tabLst>
                <a:tab pos="1704975" algn="l"/>
                <a:tab pos="3314700" algn="l"/>
                <a:tab pos="4752975" algn="l"/>
                <a:tab pos="6372225" algn="l"/>
              </a:tabLst>
              <a:defRPr>
                <a:solidFill>
                  <a:schemeClr val="tx1"/>
                </a:solidFill>
                <a:latin typeface="Calibri" pitchFamily="34" charset="0"/>
              </a:defRPr>
            </a:lvl2pPr>
            <a:lvl3pPr marL="1143000" indent="-228600">
              <a:tabLst>
                <a:tab pos="1704975" algn="l"/>
                <a:tab pos="3314700" algn="l"/>
                <a:tab pos="4752975" algn="l"/>
                <a:tab pos="6372225" algn="l"/>
              </a:tabLst>
              <a:defRPr>
                <a:solidFill>
                  <a:schemeClr val="tx1"/>
                </a:solidFill>
                <a:latin typeface="Calibri" pitchFamily="34" charset="0"/>
              </a:defRPr>
            </a:lvl3pPr>
            <a:lvl4pPr marL="1600200" indent="-228600">
              <a:tabLst>
                <a:tab pos="1704975" algn="l"/>
                <a:tab pos="3314700" algn="l"/>
                <a:tab pos="4752975" algn="l"/>
                <a:tab pos="6372225" algn="l"/>
              </a:tabLst>
              <a:defRPr>
                <a:solidFill>
                  <a:schemeClr val="tx1"/>
                </a:solidFill>
                <a:latin typeface="Calibri" pitchFamily="34" charset="0"/>
              </a:defRPr>
            </a:lvl4pPr>
            <a:lvl5pPr marL="2057400" indent="-228600">
              <a:tabLst>
                <a:tab pos="1704975" algn="l"/>
                <a:tab pos="3314700" algn="l"/>
                <a:tab pos="4752975" algn="l"/>
                <a:tab pos="6372225" algn="l"/>
              </a:tabLst>
              <a:defRPr>
                <a:solidFill>
                  <a:schemeClr val="tx1"/>
                </a:solidFill>
                <a:latin typeface="Calibri"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9pPr>
          </a:lstStyle>
          <a:p>
            <a:r>
              <a:rPr lang="en-US" sz="3466" dirty="0">
                <a:solidFill>
                  <a:schemeClr val="bg1"/>
                </a:solidFill>
                <a:latin typeface="微软雅黑" pitchFamily="34" charset="-122"/>
                <a:ea typeface="微软雅黑" pitchFamily="34" charset="-122"/>
                <a:cs typeface="Roboto Condensed" pitchFamily="2" charset="0"/>
              </a:rPr>
              <a:t>2019</a:t>
            </a:r>
            <a:endParaRPr lang="bg-BG" altLang="zh-CN" sz="3466" dirty="0">
              <a:solidFill>
                <a:schemeClr val="bg1"/>
              </a:solidFill>
              <a:latin typeface="微软雅黑" pitchFamily="34" charset="-122"/>
              <a:ea typeface="微软雅黑" pitchFamily="34" charset="-122"/>
              <a:cs typeface="Roboto Condensed" pitchFamily="2" charset="0"/>
            </a:endParaRPr>
          </a:p>
        </p:txBody>
      </p:sp>
      <p:sp>
        <p:nvSpPr>
          <p:cNvPr id="29" name="TextBox 28"/>
          <p:cNvSpPr txBox="1"/>
          <p:nvPr/>
        </p:nvSpPr>
        <p:spPr>
          <a:xfrm>
            <a:off x="7472762" y="3812942"/>
            <a:ext cx="3348486" cy="518708"/>
          </a:xfrm>
          <a:prstGeom prst="rect">
            <a:avLst/>
          </a:prstGeom>
          <a:noFill/>
        </p:spPr>
        <p:txBody>
          <a:bodyPr wrap="square" lIns="91416" tIns="45708" rIns="91416" bIns="45708" rtlCol="0">
            <a:spAutoFit/>
          </a:bodyPr>
          <a:lstStyle/>
          <a:p>
            <a:pPr>
              <a:lnSpc>
                <a:spcPct val="130000"/>
              </a:lnSpc>
            </a:pPr>
            <a:r>
              <a:rPr lang="zh-CN" altLang="en-US" sz="1066" dirty="0">
                <a:solidFill>
                  <a:schemeClr val="tx1">
                    <a:lumMod val="50000"/>
                    <a:lumOff val="50000"/>
                  </a:schemeClr>
                </a:solidFill>
                <a:latin typeface="微软雅黑" pitchFamily="34" charset="-122"/>
                <a:ea typeface="微软雅黑" pitchFamily="34" charset="-122"/>
              </a:rPr>
              <a:t>After you hit your content here, or by copying your text, choose paste in this box and choose to keep only the text.</a:t>
            </a:r>
          </a:p>
        </p:txBody>
      </p:sp>
      <p:sp>
        <p:nvSpPr>
          <p:cNvPr id="30" name="Text Placeholder 2"/>
          <p:cNvSpPr txBox="1">
            <a:spLocks/>
          </p:cNvSpPr>
          <p:nvPr/>
        </p:nvSpPr>
        <p:spPr bwMode="auto">
          <a:xfrm>
            <a:off x="8520918" y="2090332"/>
            <a:ext cx="2031060" cy="357801"/>
          </a:xfrm>
          <a:prstGeom prst="rect">
            <a:avLst/>
          </a:prstGeom>
          <a:noFill/>
          <a:ln>
            <a:noFill/>
          </a:ln>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Clr>
                <a:schemeClr val="accent1"/>
              </a:buClr>
              <a:buSzPct val="80000"/>
              <a:buFont typeface="Corbel" pitchFamily="34" charset="0"/>
              <a:buNone/>
            </a:pPr>
            <a:r>
              <a:rPr lang="zh-CN" altLang="en-US" sz="1600" dirty="0">
                <a:solidFill>
                  <a:schemeClr val="bg1"/>
                </a:solidFill>
                <a:latin typeface="微软雅黑" pitchFamily="34" charset="-122"/>
                <a:ea typeface="微软雅黑" pitchFamily="34" charset="-122"/>
              </a:rPr>
              <a:t>Add a meeting subtitle</a:t>
            </a:r>
            <a:endParaRPr lang="en-AU" sz="1600" dirty="0">
              <a:solidFill>
                <a:schemeClr val="bg1"/>
              </a:solidFill>
              <a:latin typeface="微软雅黑" pitchFamily="34" charset="-122"/>
              <a:ea typeface="微软雅黑" pitchFamily="34" charset="-122"/>
            </a:endParaRPr>
          </a:p>
        </p:txBody>
      </p:sp>
      <p:sp>
        <p:nvSpPr>
          <p:cNvPr id="31" name="TextBox 30"/>
          <p:cNvSpPr txBox="1"/>
          <p:nvPr/>
        </p:nvSpPr>
        <p:spPr>
          <a:xfrm>
            <a:off x="7472762" y="4356861"/>
            <a:ext cx="3348486" cy="518708"/>
          </a:xfrm>
          <a:prstGeom prst="rect">
            <a:avLst/>
          </a:prstGeom>
          <a:noFill/>
        </p:spPr>
        <p:txBody>
          <a:bodyPr wrap="square" lIns="91416" tIns="45708" rIns="91416" bIns="45708" rtlCol="0">
            <a:spAutoFit/>
          </a:bodyPr>
          <a:lstStyle/>
          <a:p>
            <a:pPr>
              <a:lnSpc>
                <a:spcPct val="130000"/>
              </a:lnSpc>
            </a:pPr>
            <a:r>
              <a:rPr lang="zh-CN" altLang="en-US" sz="1066" dirty="0">
                <a:solidFill>
                  <a:schemeClr val="tx1">
                    <a:lumMod val="50000"/>
                    <a:lumOff val="50000"/>
                  </a:schemeClr>
                </a:solidFill>
                <a:latin typeface="微软雅黑" pitchFamily="34" charset="-122"/>
                <a:ea typeface="微软雅黑" pitchFamily="34" charset="-122"/>
              </a:rPr>
              <a:t>After you hit your content here, or by copying your text, choose paste in this box and choose to keep only the text.</a:t>
            </a:r>
          </a:p>
        </p:txBody>
      </p:sp>
      <p:sp>
        <p:nvSpPr>
          <p:cNvPr id="32" name="TextBox 31"/>
          <p:cNvSpPr txBox="1"/>
          <p:nvPr/>
        </p:nvSpPr>
        <p:spPr>
          <a:xfrm>
            <a:off x="7472762" y="4900779"/>
            <a:ext cx="3348486" cy="518708"/>
          </a:xfrm>
          <a:prstGeom prst="rect">
            <a:avLst/>
          </a:prstGeom>
          <a:noFill/>
        </p:spPr>
        <p:txBody>
          <a:bodyPr wrap="square" lIns="91416" tIns="45708" rIns="91416" bIns="45708" rtlCol="0">
            <a:spAutoFit/>
          </a:bodyPr>
          <a:lstStyle/>
          <a:p>
            <a:pPr>
              <a:lnSpc>
                <a:spcPct val="130000"/>
              </a:lnSpc>
            </a:pPr>
            <a:r>
              <a:rPr lang="zh-CN" altLang="en-US" sz="1066" dirty="0">
                <a:solidFill>
                  <a:schemeClr val="tx1">
                    <a:lumMod val="50000"/>
                    <a:lumOff val="50000"/>
                  </a:schemeClr>
                </a:solidFill>
                <a:latin typeface="微软雅黑" pitchFamily="34" charset="-122"/>
                <a:ea typeface="微软雅黑" pitchFamily="34" charset="-122"/>
              </a:rPr>
              <a:t>After you hit your content here, or by copying your text, choose paste in this box and choose to keep only the text.</a:t>
            </a:r>
          </a:p>
        </p:txBody>
      </p:sp>
      <p:sp>
        <p:nvSpPr>
          <p:cNvPr id="33" name="TextBox 32"/>
          <p:cNvSpPr txBox="1"/>
          <p:nvPr/>
        </p:nvSpPr>
        <p:spPr>
          <a:xfrm>
            <a:off x="7472762" y="5444699"/>
            <a:ext cx="3348486" cy="518708"/>
          </a:xfrm>
          <a:prstGeom prst="rect">
            <a:avLst/>
          </a:prstGeom>
          <a:noFill/>
        </p:spPr>
        <p:txBody>
          <a:bodyPr wrap="square" lIns="91416" tIns="45708" rIns="91416" bIns="45708" rtlCol="0">
            <a:spAutoFit/>
          </a:bodyPr>
          <a:lstStyle/>
          <a:p>
            <a:pPr>
              <a:lnSpc>
                <a:spcPct val="130000"/>
              </a:lnSpc>
            </a:pPr>
            <a:r>
              <a:rPr lang="zh-CN" altLang="en-US" sz="1066" dirty="0">
                <a:solidFill>
                  <a:schemeClr val="tx1">
                    <a:lumMod val="50000"/>
                    <a:lumOff val="50000"/>
                  </a:schemeClr>
                </a:solidFill>
                <a:latin typeface="微软雅黑" pitchFamily="34" charset="-122"/>
                <a:ea typeface="微软雅黑" pitchFamily="34" charset="-122"/>
              </a:rPr>
              <a:t>After you hit your content here, or by copying your text, choose paste in this box and choose to keep only the text.</a:t>
            </a:r>
          </a:p>
        </p:txBody>
      </p:sp>
      <p:sp>
        <p:nvSpPr>
          <p:cNvPr id="34" name="Text Placeholder 2"/>
          <p:cNvSpPr txBox="1">
            <a:spLocks/>
          </p:cNvSpPr>
          <p:nvPr/>
        </p:nvSpPr>
        <p:spPr bwMode="auto">
          <a:xfrm>
            <a:off x="6273560" y="1448086"/>
            <a:ext cx="4644011" cy="357801"/>
          </a:xfrm>
          <a:prstGeom prst="rect">
            <a:avLst/>
          </a:prstGeom>
          <a:noFill/>
          <a:ln>
            <a:noFill/>
          </a:ln>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Clr>
                <a:schemeClr val="accent1"/>
              </a:buClr>
              <a:buSzPct val="80000"/>
              <a:buFont typeface="Corbel" pitchFamily="34" charset="0"/>
              <a:buNone/>
            </a:pPr>
            <a:r>
              <a:rPr lang="en-US" altLang="zh-CN" b="1" dirty="0">
                <a:solidFill>
                  <a:schemeClr val="bg1"/>
                </a:solidFill>
                <a:latin typeface="微软雅黑" pitchFamily="34" charset="-122"/>
                <a:ea typeface="微软雅黑" pitchFamily="34" charset="-122"/>
              </a:rPr>
              <a:t>2019</a:t>
            </a:r>
            <a:r>
              <a:rPr lang="zh-CN" altLang="en-US" b="1" dirty="0">
                <a:solidFill>
                  <a:schemeClr val="bg1"/>
                </a:solidFill>
                <a:latin typeface="微软雅黑" pitchFamily="34" charset="-122"/>
                <a:ea typeface="微软雅黑" pitchFamily="34" charset="-122"/>
              </a:rPr>
              <a:t>Annual Profit Comparison Table</a:t>
            </a:r>
            <a:endParaRPr lang="en-AU" b="1" dirty="0">
              <a:solidFill>
                <a:schemeClr val="bg1"/>
              </a:solidFill>
              <a:latin typeface="微软雅黑" pitchFamily="34" charset="-122"/>
              <a:ea typeface="微软雅黑" pitchFamily="34" charset="-122"/>
            </a:endParaRPr>
          </a:p>
        </p:txBody>
      </p:sp>
      <p:sp>
        <p:nvSpPr>
          <p:cNvPr id="42" name="标题 41"/>
          <p:cNvSpPr>
            <a:spLocks noGrp="1"/>
          </p:cNvSpPr>
          <p:nvPr>
            <p:ph type="title"/>
          </p:nvPr>
        </p:nvSpPr>
        <p:spPr/>
        <p:txBody>
          <a:bodyPr>
            <a:normAutofit/>
          </a:bodyPr>
          <a:lstStyle/>
          <a:p>
            <a:r>
              <a:rPr lang="zh-CN" altLang="en-US" dirty="0"/>
              <a:t>Title bar text</a:t>
            </a:r>
          </a:p>
        </p:txBody>
      </p:sp>
    </p:spTree>
    <p:extLst>
      <p:ext uri="{BB962C8B-B14F-4D97-AF65-F5344CB8AC3E}">
        <p14:creationId xmlns:p14="http://schemas.microsoft.com/office/powerpoint/2010/main" val="114569556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anim calcmode="lin" valueType="num">
                                      <p:cBhvr>
                                        <p:cTn id="9" dur="300" fill="hold"/>
                                        <p:tgtEl>
                                          <p:spTgt spid="17"/>
                                        </p:tgtEl>
                                        <p:attrNameLst>
                                          <p:attrName>ppt_x</p:attrName>
                                        </p:attrNameLst>
                                      </p:cBhvr>
                                      <p:tavLst>
                                        <p:tav tm="0">
                                          <p:val>
                                            <p:fltVal val="0.5"/>
                                          </p:val>
                                        </p:tav>
                                        <p:tav tm="100000">
                                          <p:val>
                                            <p:strVal val="#ppt_x"/>
                                          </p:val>
                                        </p:tav>
                                      </p:tavLst>
                                    </p:anim>
                                    <p:anim calcmode="lin" valueType="num">
                                      <p:cBhvr>
                                        <p:cTn id="10" dur="300" fill="hold"/>
                                        <p:tgtEl>
                                          <p:spTgt spid="17"/>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300" fill="hold"/>
                                        <p:tgtEl>
                                          <p:spTgt spid="15"/>
                                        </p:tgtEl>
                                        <p:attrNameLst>
                                          <p:attrName>ppt_w</p:attrName>
                                        </p:attrNameLst>
                                      </p:cBhvr>
                                      <p:tavLst>
                                        <p:tav tm="0">
                                          <p:val>
                                            <p:fltVal val="0"/>
                                          </p:val>
                                        </p:tav>
                                        <p:tav tm="100000">
                                          <p:val>
                                            <p:strVal val="#ppt_w"/>
                                          </p:val>
                                        </p:tav>
                                      </p:tavLst>
                                    </p:anim>
                                    <p:anim calcmode="lin" valueType="num">
                                      <p:cBhvr>
                                        <p:cTn id="14" dur="300" fill="hold"/>
                                        <p:tgtEl>
                                          <p:spTgt spid="15"/>
                                        </p:tgtEl>
                                        <p:attrNameLst>
                                          <p:attrName>ppt_h</p:attrName>
                                        </p:attrNameLst>
                                      </p:cBhvr>
                                      <p:tavLst>
                                        <p:tav tm="0">
                                          <p:val>
                                            <p:fltVal val="0"/>
                                          </p:val>
                                        </p:tav>
                                        <p:tav tm="100000">
                                          <p:val>
                                            <p:strVal val="#ppt_h"/>
                                          </p:val>
                                        </p:tav>
                                      </p:tavLst>
                                    </p:anim>
                                    <p:anim calcmode="lin" valueType="num">
                                      <p:cBhvr>
                                        <p:cTn id="15" dur="300" fill="hold"/>
                                        <p:tgtEl>
                                          <p:spTgt spid="15"/>
                                        </p:tgtEl>
                                        <p:attrNameLst>
                                          <p:attrName>ppt_x</p:attrName>
                                        </p:attrNameLst>
                                      </p:cBhvr>
                                      <p:tavLst>
                                        <p:tav tm="0">
                                          <p:val>
                                            <p:fltVal val="0.5"/>
                                          </p:val>
                                        </p:tav>
                                        <p:tav tm="100000">
                                          <p:val>
                                            <p:strVal val="#ppt_x"/>
                                          </p:val>
                                        </p:tav>
                                      </p:tavLst>
                                    </p:anim>
                                    <p:anim calcmode="lin" valueType="num">
                                      <p:cBhvr>
                                        <p:cTn id="16" dur="300" fill="hold"/>
                                        <p:tgtEl>
                                          <p:spTgt spid="15"/>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ppt_x</p:attrName>
                                        </p:attrNameLst>
                                      </p:cBhvr>
                                      <p:tavLst>
                                        <p:tav tm="0">
                                          <p:val>
                                            <p:fltVal val="0.5"/>
                                          </p:val>
                                        </p:tav>
                                        <p:tav tm="100000">
                                          <p:val>
                                            <p:strVal val="#ppt_x"/>
                                          </p:val>
                                        </p:tav>
                                      </p:tavLst>
                                    </p:anim>
                                    <p:anim calcmode="lin" valueType="num">
                                      <p:cBhvr>
                                        <p:cTn id="22" dur="300" fill="hold"/>
                                        <p:tgtEl>
                                          <p:spTgt spid="1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300" fill="hold"/>
                                        <p:tgtEl>
                                          <p:spTgt spid="12"/>
                                        </p:tgtEl>
                                        <p:attrNameLst>
                                          <p:attrName>ppt_w</p:attrName>
                                        </p:attrNameLst>
                                      </p:cBhvr>
                                      <p:tavLst>
                                        <p:tav tm="0">
                                          <p:val>
                                            <p:fltVal val="0"/>
                                          </p:val>
                                        </p:tav>
                                        <p:tav tm="100000">
                                          <p:val>
                                            <p:strVal val="#ppt_w"/>
                                          </p:val>
                                        </p:tav>
                                      </p:tavLst>
                                    </p:anim>
                                    <p:anim calcmode="lin" valueType="num">
                                      <p:cBhvr>
                                        <p:cTn id="26" dur="300" fill="hold"/>
                                        <p:tgtEl>
                                          <p:spTgt spid="12"/>
                                        </p:tgtEl>
                                        <p:attrNameLst>
                                          <p:attrName>ppt_h</p:attrName>
                                        </p:attrNameLst>
                                      </p:cBhvr>
                                      <p:tavLst>
                                        <p:tav tm="0">
                                          <p:val>
                                            <p:fltVal val="0"/>
                                          </p:val>
                                        </p:tav>
                                        <p:tav tm="100000">
                                          <p:val>
                                            <p:strVal val="#ppt_h"/>
                                          </p:val>
                                        </p:tav>
                                      </p:tavLst>
                                    </p:anim>
                                    <p:anim calcmode="lin" valueType="num">
                                      <p:cBhvr>
                                        <p:cTn id="27" dur="300" fill="hold"/>
                                        <p:tgtEl>
                                          <p:spTgt spid="12"/>
                                        </p:tgtEl>
                                        <p:attrNameLst>
                                          <p:attrName>ppt_x</p:attrName>
                                        </p:attrNameLst>
                                      </p:cBhvr>
                                      <p:tavLst>
                                        <p:tav tm="0">
                                          <p:val>
                                            <p:fltVal val="0.5"/>
                                          </p:val>
                                        </p:tav>
                                        <p:tav tm="100000">
                                          <p:val>
                                            <p:strVal val="#ppt_x"/>
                                          </p:val>
                                        </p:tav>
                                      </p:tavLst>
                                    </p:anim>
                                    <p:anim calcmode="lin" valueType="num">
                                      <p:cBhvr>
                                        <p:cTn id="28" dur="300" fill="hold"/>
                                        <p:tgtEl>
                                          <p:spTgt spid="12"/>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4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300" fill="hold"/>
                                        <p:tgtEl>
                                          <p:spTgt spid="18"/>
                                        </p:tgtEl>
                                        <p:attrNameLst>
                                          <p:attrName>ppt_w</p:attrName>
                                        </p:attrNameLst>
                                      </p:cBhvr>
                                      <p:tavLst>
                                        <p:tav tm="0">
                                          <p:val>
                                            <p:fltVal val="0"/>
                                          </p:val>
                                        </p:tav>
                                        <p:tav tm="100000">
                                          <p:val>
                                            <p:strVal val="#ppt_w"/>
                                          </p:val>
                                        </p:tav>
                                      </p:tavLst>
                                    </p:anim>
                                    <p:anim calcmode="lin" valueType="num">
                                      <p:cBhvr>
                                        <p:cTn id="32" dur="300" fill="hold"/>
                                        <p:tgtEl>
                                          <p:spTgt spid="18"/>
                                        </p:tgtEl>
                                        <p:attrNameLst>
                                          <p:attrName>ppt_h</p:attrName>
                                        </p:attrNameLst>
                                      </p:cBhvr>
                                      <p:tavLst>
                                        <p:tav tm="0">
                                          <p:val>
                                            <p:fltVal val="0"/>
                                          </p:val>
                                        </p:tav>
                                        <p:tav tm="100000">
                                          <p:val>
                                            <p:strVal val="#ppt_h"/>
                                          </p:val>
                                        </p:tav>
                                      </p:tavLst>
                                    </p:anim>
                                    <p:anim calcmode="lin" valueType="num">
                                      <p:cBhvr>
                                        <p:cTn id="33" dur="300" fill="hold"/>
                                        <p:tgtEl>
                                          <p:spTgt spid="18"/>
                                        </p:tgtEl>
                                        <p:attrNameLst>
                                          <p:attrName>ppt_x</p:attrName>
                                        </p:attrNameLst>
                                      </p:cBhvr>
                                      <p:tavLst>
                                        <p:tav tm="0">
                                          <p:val>
                                            <p:fltVal val="0.5"/>
                                          </p:val>
                                        </p:tav>
                                        <p:tav tm="100000">
                                          <p:val>
                                            <p:strVal val="#ppt_x"/>
                                          </p:val>
                                        </p:tav>
                                      </p:tavLst>
                                    </p:anim>
                                    <p:anim calcmode="lin" valueType="num">
                                      <p:cBhvr>
                                        <p:cTn id="34" dur="300" fill="hold"/>
                                        <p:tgtEl>
                                          <p:spTgt spid="18"/>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p:cTn id="37" dur="300" fill="hold"/>
                                        <p:tgtEl>
                                          <p:spTgt spid="16"/>
                                        </p:tgtEl>
                                        <p:attrNameLst>
                                          <p:attrName>ppt_w</p:attrName>
                                        </p:attrNameLst>
                                      </p:cBhvr>
                                      <p:tavLst>
                                        <p:tav tm="0">
                                          <p:val>
                                            <p:fltVal val="0"/>
                                          </p:val>
                                        </p:tav>
                                        <p:tav tm="100000">
                                          <p:val>
                                            <p:strVal val="#ppt_w"/>
                                          </p:val>
                                        </p:tav>
                                      </p:tavLst>
                                    </p:anim>
                                    <p:anim calcmode="lin" valueType="num">
                                      <p:cBhvr>
                                        <p:cTn id="38" dur="300" fill="hold"/>
                                        <p:tgtEl>
                                          <p:spTgt spid="16"/>
                                        </p:tgtEl>
                                        <p:attrNameLst>
                                          <p:attrName>ppt_h</p:attrName>
                                        </p:attrNameLst>
                                      </p:cBhvr>
                                      <p:tavLst>
                                        <p:tav tm="0">
                                          <p:val>
                                            <p:fltVal val="0"/>
                                          </p:val>
                                        </p:tav>
                                        <p:tav tm="100000">
                                          <p:val>
                                            <p:strVal val="#ppt_h"/>
                                          </p:val>
                                        </p:tav>
                                      </p:tavLst>
                                    </p:anim>
                                    <p:anim calcmode="lin" valueType="num">
                                      <p:cBhvr>
                                        <p:cTn id="39" dur="300" fill="hold"/>
                                        <p:tgtEl>
                                          <p:spTgt spid="16"/>
                                        </p:tgtEl>
                                        <p:attrNameLst>
                                          <p:attrName>ppt_x</p:attrName>
                                        </p:attrNameLst>
                                      </p:cBhvr>
                                      <p:tavLst>
                                        <p:tav tm="0">
                                          <p:val>
                                            <p:fltVal val="0.5"/>
                                          </p:val>
                                        </p:tav>
                                        <p:tav tm="100000">
                                          <p:val>
                                            <p:strVal val="#ppt_x"/>
                                          </p:val>
                                        </p:tav>
                                      </p:tavLst>
                                    </p:anim>
                                    <p:anim calcmode="lin" valueType="num">
                                      <p:cBhvr>
                                        <p:cTn id="40" dur="300" fill="hold"/>
                                        <p:tgtEl>
                                          <p:spTgt spid="16"/>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6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300" fill="hold"/>
                                        <p:tgtEl>
                                          <p:spTgt spid="13"/>
                                        </p:tgtEl>
                                        <p:attrNameLst>
                                          <p:attrName>ppt_w</p:attrName>
                                        </p:attrNameLst>
                                      </p:cBhvr>
                                      <p:tavLst>
                                        <p:tav tm="0">
                                          <p:val>
                                            <p:fltVal val="0"/>
                                          </p:val>
                                        </p:tav>
                                        <p:tav tm="100000">
                                          <p:val>
                                            <p:strVal val="#ppt_w"/>
                                          </p:val>
                                        </p:tav>
                                      </p:tavLst>
                                    </p:anim>
                                    <p:anim calcmode="lin" valueType="num">
                                      <p:cBhvr>
                                        <p:cTn id="44" dur="300" fill="hold"/>
                                        <p:tgtEl>
                                          <p:spTgt spid="13"/>
                                        </p:tgtEl>
                                        <p:attrNameLst>
                                          <p:attrName>ppt_h</p:attrName>
                                        </p:attrNameLst>
                                      </p:cBhvr>
                                      <p:tavLst>
                                        <p:tav tm="0">
                                          <p:val>
                                            <p:fltVal val="0"/>
                                          </p:val>
                                        </p:tav>
                                        <p:tav tm="100000">
                                          <p:val>
                                            <p:strVal val="#ppt_h"/>
                                          </p:val>
                                        </p:tav>
                                      </p:tavLst>
                                    </p:anim>
                                    <p:anim calcmode="lin" valueType="num">
                                      <p:cBhvr>
                                        <p:cTn id="45" dur="300" fill="hold"/>
                                        <p:tgtEl>
                                          <p:spTgt spid="13"/>
                                        </p:tgtEl>
                                        <p:attrNameLst>
                                          <p:attrName>ppt_x</p:attrName>
                                        </p:attrNameLst>
                                      </p:cBhvr>
                                      <p:tavLst>
                                        <p:tav tm="0">
                                          <p:val>
                                            <p:fltVal val="0.5"/>
                                          </p:val>
                                        </p:tav>
                                        <p:tav tm="100000">
                                          <p:val>
                                            <p:strVal val="#ppt_x"/>
                                          </p:val>
                                        </p:tav>
                                      </p:tavLst>
                                    </p:anim>
                                    <p:anim calcmode="lin" valueType="num">
                                      <p:cBhvr>
                                        <p:cTn id="46" dur="300" fill="hold"/>
                                        <p:tgtEl>
                                          <p:spTgt spid="13"/>
                                        </p:tgtEl>
                                        <p:attrNameLst>
                                          <p:attrName>ppt_y</p:attrName>
                                        </p:attrNameLst>
                                      </p:cBhvr>
                                      <p:tavLst>
                                        <p:tav tm="0">
                                          <p:val>
                                            <p:fltVal val="0.5"/>
                                          </p:val>
                                        </p:tav>
                                        <p:tav tm="100000">
                                          <p:val>
                                            <p:strVal val="#ppt_y"/>
                                          </p:val>
                                        </p:tav>
                                      </p:tavLst>
                                    </p:anim>
                                  </p:childTnLst>
                                </p:cTn>
                              </p:par>
                            </p:childTnLst>
                          </p:cTn>
                        </p:par>
                        <p:par>
                          <p:cTn id="47" fill="hold">
                            <p:stCondLst>
                              <p:cond delay="900"/>
                            </p:stCondLst>
                            <p:childTnLst>
                              <p:par>
                                <p:cTn id="48" presetID="14" presetClass="entr" presetSubtype="1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randombar(horizontal)">
                                      <p:cBhvr>
                                        <p:cTn id="50" dur="500"/>
                                        <p:tgtEl>
                                          <p:spTgt spid="2"/>
                                        </p:tgtEl>
                                      </p:cBhvr>
                                    </p:animEffect>
                                  </p:childTnLst>
                                </p:cTn>
                              </p:par>
                            </p:childTnLst>
                          </p:cTn>
                        </p:par>
                        <p:par>
                          <p:cTn id="51" fill="hold">
                            <p:stCondLst>
                              <p:cond delay="1400"/>
                            </p:stCondLst>
                            <p:childTnLst>
                              <p:par>
                                <p:cTn id="52" presetID="12" presetClass="entr" presetSubtype="4" fill="hold" grpId="0" nodeType="afterEffect">
                                  <p:stCondLst>
                                    <p:cond delay="0"/>
                                  </p:stCondLst>
                                  <p:iterate type="lt">
                                    <p:tmPct val="30000"/>
                                  </p:iterate>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ppt_y</p:attrName>
                                        </p:attrNameLst>
                                      </p:cBhvr>
                                      <p:tavLst>
                                        <p:tav tm="0">
                                          <p:val>
                                            <p:strVal val="#ppt_y+#ppt_h*1.125000"/>
                                          </p:val>
                                        </p:tav>
                                        <p:tav tm="100000">
                                          <p:val>
                                            <p:strVal val="#ppt_y"/>
                                          </p:val>
                                        </p:tav>
                                      </p:tavLst>
                                    </p:anim>
                                    <p:animEffect transition="in" filter="wipe(up)">
                                      <p:cBhvr>
                                        <p:cTn id="55" dur="500"/>
                                        <p:tgtEl>
                                          <p:spTgt spid="27"/>
                                        </p:tgtEl>
                                      </p:cBhvr>
                                    </p:animEffect>
                                  </p:childTnLst>
                                </p:cTn>
                              </p:par>
                              <p:par>
                                <p:cTn id="56" presetID="12" presetClass="entr" presetSubtype="4" fill="hold" grpId="0" nodeType="withEffect">
                                  <p:stCondLst>
                                    <p:cond delay="200"/>
                                  </p:stCondLst>
                                  <p:iterate type="lt">
                                    <p:tmPct val="30000"/>
                                  </p:iterate>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p:tgtEl>
                                          <p:spTgt spid="25"/>
                                        </p:tgtEl>
                                        <p:attrNameLst>
                                          <p:attrName>ppt_y</p:attrName>
                                        </p:attrNameLst>
                                      </p:cBhvr>
                                      <p:tavLst>
                                        <p:tav tm="0">
                                          <p:val>
                                            <p:strVal val="#ppt_y+#ppt_h*1.125000"/>
                                          </p:val>
                                        </p:tav>
                                        <p:tav tm="100000">
                                          <p:val>
                                            <p:strVal val="#ppt_y"/>
                                          </p:val>
                                        </p:tav>
                                      </p:tavLst>
                                    </p:anim>
                                    <p:animEffect transition="in" filter="wipe(up)">
                                      <p:cBhvr>
                                        <p:cTn id="59" dur="500"/>
                                        <p:tgtEl>
                                          <p:spTgt spid="25"/>
                                        </p:tgtEl>
                                      </p:cBhvr>
                                    </p:animEffect>
                                  </p:childTnLst>
                                </p:cTn>
                              </p:par>
                              <p:par>
                                <p:cTn id="60" presetID="12" presetClass="entr" presetSubtype="4" fill="hold" grpId="0" nodeType="withEffect">
                                  <p:stCondLst>
                                    <p:cond delay="200"/>
                                  </p:stCondLst>
                                  <p:iterate type="lt">
                                    <p:tmPct val="30000"/>
                                  </p:iterate>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p:tgtEl>
                                          <p:spTgt spid="28"/>
                                        </p:tgtEl>
                                        <p:attrNameLst>
                                          <p:attrName>ppt_y</p:attrName>
                                        </p:attrNameLst>
                                      </p:cBhvr>
                                      <p:tavLst>
                                        <p:tav tm="0">
                                          <p:val>
                                            <p:strVal val="#ppt_y+#ppt_h*1.125000"/>
                                          </p:val>
                                        </p:tav>
                                        <p:tav tm="100000">
                                          <p:val>
                                            <p:strVal val="#ppt_y"/>
                                          </p:val>
                                        </p:tav>
                                      </p:tavLst>
                                    </p:anim>
                                    <p:animEffect transition="in" filter="wipe(up)">
                                      <p:cBhvr>
                                        <p:cTn id="63" dur="500"/>
                                        <p:tgtEl>
                                          <p:spTgt spid="28"/>
                                        </p:tgtEl>
                                      </p:cBhvr>
                                    </p:animEffect>
                                  </p:childTnLst>
                                </p:cTn>
                              </p:par>
                              <p:par>
                                <p:cTn id="64" presetID="12" presetClass="entr" presetSubtype="4" fill="hold" grpId="0" nodeType="withEffect">
                                  <p:stCondLst>
                                    <p:cond delay="200"/>
                                  </p:stCondLst>
                                  <p:iterate type="lt">
                                    <p:tmPct val="30000"/>
                                  </p:iterate>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p:tgtEl>
                                          <p:spTgt spid="26"/>
                                        </p:tgtEl>
                                        <p:attrNameLst>
                                          <p:attrName>ppt_y</p:attrName>
                                        </p:attrNameLst>
                                      </p:cBhvr>
                                      <p:tavLst>
                                        <p:tav tm="0">
                                          <p:val>
                                            <p:strVal val="#ppt_y+#ppt_h*1.125000"/>
                                          </p:val>
                                        </p:tav>
                                        <p:tav tm="100000">
                                          <p:val>
                                            <p:strVal val="#ppt_y"/>
                                          </p:val>
                                        </p:tav>
                                      </p:tavLst>
                                    </p:anim>
                                    <p:animEffect transition="in" filter="wipe(up)">
                                      <p:cBhvr>
                                        <p:cTn id="67" dur="500"/>
                                        <p:tgtEl>
                                          <p:spTgt spid="26"/>
                                        </p:tgtEl>
                                      </p:cBhvr>
                                    </p:animEffect>
                                  </p:childTnLst>
                                </p:cTn>
                              </p:par>
                            </p:childTnLst>
                          </p:cTn>
                        </p:par>
                        <p:par>
                          <p:cTn id="68" fill="hold">
                            <p:stCondLst>
                              <p:cond delay="2550"/>
                            </p:stCondLst>
                            <p:childTnLst>
                              <p:par>
                                <p:cTn id="69" presetID="55"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1000" fill="hold"/>
                                        <p:tgtEl>
                                          <p:spTgt spid="23"/>
                                        </p:tgtEl>
                                        <p:attrNameLst>
                                          <p:attrName>ppt_w</p:attrName>
                                        </p:attrNameLst>
                                      </p:cBhvr>
                                      <p:tavLst>
                                        <p:tav tm="0">
                                          <p:val>
                                            <p:strVal val="#ppt_w*0.70"/>
                                          </p:val>
                                        </p:tav>
                                        <p:tav tm="100000">
                                          <p:val>
                                            <p:strVal val="#ppt_w"/>
                                          </p:val>
                                        </p:tav>
                                      </p:tavLst>
                                    </p:anim>
                                    <p:anim calcmode="lin" valueType="num">
                                      <p:cBhvr>
                                        <p:cTn id="72" dur="1000" fill="hold"/>
                                        <p:tgtEl>
                                          <p:spTgt spid="23"/>
                                        </p:tgtEl>
                                        <p:attrNameLst>
                                          <p:attrName>ppt_h</p:attrName>
                                        </p:attrNameLst>
                                      </p:cBhvr>
                                      <p:tavLst>
                                        <p:tav tm="0">
                                          <p:val>
                                            <p:strVal val="#ppt_h"/>
                                          </p:val>
                                        </p:tav>
                                        <p:tav tm="100000">
                                          <p:val>
                                            <p:strVal val="#ppt_h"/>
                                          </p:val>
                                        </p:tav>
                                      </p:tavLst>
                                    </p:anim>
                                    <p:animEffect transition="in" filter="fade">
                                      <p:cBhvr>
                                        <p:cTn id="73" dur="1000"/>
                                        <p:tgtEl>
                                          <p:spTgt spid="23"/>
                                        </p:tgtEl>
                                      </p:cBhvr>
                                    </p:animEffect>
                                  </p:childTnLst>
                                </p:cTn>
                              </p:par>
                              <p:par>
                                <p:cTn id="74" presetID="55" presetClass="entr" presetSubtype="0" fill="hold" grpId="0" nodeType="withEffect">
                                  <p:stCondLst>
                                    <p:cond delay="200"/>
                                  </p:stCondLst>
                                  <p:childTnLst>
                                    <p:set>
                                      <p:cBhvr>
                                        <p:cTn id="75" dur="1" fill="hold">
                                          <p:stCondLst>
                                            <p:cond delay="0"/>
                                          </p:stCondLst>
                                        </p:cTn>
                                        <p:tgtEl>
                                          <p:spTgt spid="24"/>
                                        </p:tgtEl>
                                        <p:attrNameLst>
                                          <p:attrName>style.visibility</p:attrName>
                                        </p:attrNameLst>
                                      </p:cBhvr>
                                      <p:to>
                                        <p:strVal val="visible"/>
                                      </p:to>
                                    </p:set>
                                    <p:anim calcmode="lin" valueType="num">
                                      <p:cBhvr>
                                        <p:cTn id="76" dur="1000" fill="hold"/>
                                        <p:tgtEl>
                                          <p:spTgt spid="24"/>
                                        </p:tgtEl>
                                        <p:attrNameLst>
                                          <p:attrName>ppt_w</p:attrName>
                                        </p:attrNameLst>
                                      </p:cBhvr>
                                      <p:tavLst>
                                        <p:tav tm="0">
                                          <p:val>
                                            <p:strVal val="#ppt_w*0.70"/>
                                          </p:val>
                                        </p:tav>
                                        <p:tav tm="100000">
                                          <p:val>
                                            <p:strVal val="#ppt_w"/>
                                          </p:val>
                                        </p:tav>
                                      </p:tavLst>
                                    </p:anim>
                                    <p:anim calcmode="lin" valueType="num">
                                      <p:cBhvr>
                                        <p:cTn id="77" dur="1000" fill="hold"/>
                                        <p:tgtEl>
                                          <p:spTgt spid="24"/>
                                        </p:tgtEl>
                                        <p:attrNameLst>
                                          <p:attrName>ppt_h</p:attrName>
                                        </p:attrNameLst>
                                      </p:cBhvr>
                                      <p:tavLst>
                                        <p:tav tm="0">
                                          <p:val>
                                            <p:strVal val="#ppt_h"/>
                                          </p:val>
                                        </p:tav>
                                        <p:tav tm="100000">
                                          <p:val>
                                            <p:strVal val="#ppt_h"/>
                                          </p:val>
                                        </p:tav>
                                      </p:tavLst>
                                    </p:anim>
                                    <p:animEffect transition="in" filter="fade">
                                      <p:cBhvr>
                                        <p:cTn id="78" dur="1000"/>
                                        <p:tgtEl>
                                          <p:spTgt spid="24"/>
                                        </p:tgtEl>
                                      </p:cBhvr>
                                    </p:animEffect>
                                  </p:childTnLst>
                                </p:cTn>
                              </p:par>
                            </p:childTnLst>
                          </p:cTn>
                        </p:par>
                        <p:par>
                          <p:cTn id="79" fill="hold">
                            <p:stCondLst>
                              <p:cond delay="3750"/>
                            </p:stCondLst>
                            <p:childTnLst>
                              <p:par>
                                <p:cTn id="80" presetID="50" presetClass="entr" presetSubtype="0" decel="100000" fill="hold" grpId="0" nodeType="afterEffect">
                                  <p:stCondLst>
                                    <p:cond delay="0"/>
                                  </p:stCondLst>
                                  <p:iterate type="lt">
                                    <p:tmPct val="10000"/>
                                  </p:iterate>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strVal val="#ppt_w+.3"/>
                                          </p:val>
                                        </p:tav>
                                        <p:tav tm="100000">
                                          <p:val>
                                            <p:strVal val="#ppt_w"/>
                                          </p:val>
                                        </p:tav>
                                      </p:tavLst>
                                    </p:anim>
                                    <p:anim calcmode="lin" valueType="num">
                                      <p:cBhvr>
                                        <p:cTn id="83" dur="500" fill="hold"/>
                                        <p:tgtEl>
                                          <p:spTgt spid="34"/>
                                        </p:tgtEl>
                                        <p:attrNameLst>
                                          <p:attrName>ppt_h</p:attrName>
                                        </p:attrNameLst>
                                      </p:cBhvr>
                                      <p:tavLst>
                                        <p:tav tm="0">
                                          <p:val>
                                            <p:strVal val="#ppt_h"/>
                                          </p:val>
                                        </p:tav>
                                        <p:tav tm="100000">
                                          <p:val>
                                            <p:strVal val="#ppt_h"/>
                                          </p:val>
                                        </p:tav>
                                      </p:tavLst>
                                    </p:anim>
                                    <p:animEffect transition="in" filter="fade">
                                      <p:cBhvr>
                                        <p:cTn id="84" dur="500"/>
                                        <p:tgtEl>
                                          <p:spTgt spid="34"/>
                                        </p:tgtEl>
                                      </p:cBhvr>
                                    </p:animEffect>
                                  </p:childTnLst>
                                </p:cTn>
                              </p:par>
                            </p:childTnLst>
                          </p:cTn>
                        </p:par>
                        <p:par>
                          <p:cTn id="85" fill="hold">
                            <p:stCondLst>
                              <p:cond delay="4750"/>
                            </p:stCondLst>
                            <p:childTnLst>
                              <p:par>
                                <p:cTn id="86" presetID="50" presetClass="entr" presetSubtype="0" decel="100000" fill="hold" grpId="0" nodeType="afterEffect">
                                  <p:stCondLst>
                                    <p:cond delay="0"/>
                                  </p:stCondLst>
                                  <p:iterate type="lt">
                                    <p:tmPct val="10000"/>
                                  </p:iterate>
                                  <p:childTnLst>
                                    <p:set>
                                      <p:cBhvr>
                                        <p:cTn id="87" dur="1" fill="hold">
                                          <p:stCondLst>
                                            <p:cond delay="0"/>
                                          </p:stCondLst>
                                        </p:cTn>
                                        <p:tgtEl>
                                          <p:spTgt spid="30"/>
                                        </p:tgtEl>
                                        <p:attrNameLst>
                                          <p:attrName>style.visibility</p:attrName>
                                        </p:attrNameLst>
                                      </p:cBhvr>
                                      <p:to>
                                        <p:strVal val="visible"/>
                                      </p:to>
                                    </p:set>
                                    <p:anim calcmode="lin" valueType="num">
                                      <p:cBhvr>
                                        <p:cTn id="88" dur="500" fill="hold"/>
                                        <p:tgtEl>
                                          <p:spTgt spid="30"/>
                                        </p:tgtEl>
                                        <p:attrNameLst>
                                          <p:attrName>ppt_w</p:attrName>
                                        </p:attrNameLst>
                                      </p:cBhvr>
                                      <p:tavLst>
                                        <p:tav tm="0">
                                          <p:val>
                                            <p:strVal val="#ppt_w+.3"/>
                                          </p:val>
                                        </p:tav>
                                        <p:tav tm="100000">
                                          <p:val>
                                            <p:strVal val="#ppt_w"/>
                                          </p:val>
                                        </p:tav>
                                      </p:tavLst>
                                    </p:anim>
                                    <p:anim calcmode="lin" valueType="num">
                                      <p:cBhvr>
                                        <p:cTn id="89" dur="500" fill="hold"/>
                                        <p:tgtEl>
                                          <p:spTgt spid="30"/>
                                        </p:tgtEl>
                                        <p:attrNameLst>
                                          <p:attrName>ppt_h</p:attrName>
                                        </p:attrNameLst>
                                      </p:cBhvr>
                                      <p:tavLst>
                                        <p:tav tm="0">
                                          <p:val>
                                            <p:strVal val="#ppt_h"/>
                                          </p:val>
                                        </p:tav>
                                        <p:tav tm="100000">
                                          <p:val>
                                            <p:strVal val="#ppt_h"/>
                                          </p:val>
                                        </p:tav>
                                      </p:tavLst>
                                    </p:anim>
                                    <p:animEffect transition="in" filter="fade">
                                      <p:cBhvr>
                                        <p:cTn id="90" dur="500"/>
                                        <p:tgtEl>
                                          <p:spTgt spid="30"/>
                                        </p:tgtEl>
                                      </p:cBhvr>
                                    </p:animEffect>
                                  </p:childTnLst>
                                </p:cTn>
                              </p:par>
                            </p:childTnLst>
                          </p:cTn>
                        </p:par>
                        <p:par>
                          <p:cTn id="91" fill="hold">
                            <p:stCondLst>
                              <p:cond delay="5550"/>
                            </p:stCondLst>
                            <p:childTnLst>
                              <p:par>
                                <p:cTn id="92" presetID="23" presetClass="entr" presetSubtype="528"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500" fill="hold"/>
                                        <p:tgtEl>
                                          <p:spTgt spid="19"/>
                                        </p:tgtEl>
                                        <p:attrNameLst>
                                          <p:attrName>ppt_w</p:attrName>
                                        </p:attrNameLst>
                                      </p:cBhvr>
                                      <p:tavLst>
                                        <p:tav tm="0">
                                          <p:val>
                                            <p:fltVal val="0"/>
                                          </p:val>
                                        </p:tav>
                                        <p:tav tm="100000">
                                          <p:val>
                                            <p:strVal val="#ppt_w"/>
                                          </p:val>
                                        </p:tav>
                                      </p:tavLst>
                                    </p:anim>
                                    <p:anim calcmode="lin" valueType="num">
                                      <p:cBhvr>
                                        <p:cTn id="95" dur="500" fill="hold"/>
                                        <p:tgtEl>
                                          <p:spTgt spid="19"/>
                                        </p:tgtEl>
                                        <p:attrNameLst>
                                          <p:attrName>ppt_h</p:attrName>
                                        </p:attrNameLst>
                                      </p:cBhvr>
                                      <p:tavLst>
                                        <p:tav tm="0">
                                          <p:val>
                                            <p:fltVal val="0"/>
                                          </p:val>
                                        </p:tav>
                                        <p:tav tm="100000">
                                          <p:val>
                                            <p:strVal val="#ppt_h"/>
                                          </p:val>
                                        </p:tav>
                                      </p:tavLst>
                                    </p:anim>
                                    <p:anim calcmode="lin" valueType="num">
                                      <p:cBhvr>
                                        <p:cTn id="96" dur="500" fill="hold"/>
                                        <p:tgtEl>
                                          <p:spTgt spid="19"/>
                                        </p:tgtEl>
                                        <p:attrNameLst>
                                          <p:attrName>ppt_x</p:attrName>
                                        </p:attrNameLst>
                                      </p:cBhvr>
                                      <p:tavLst>
                                        <p:tav tm="0">
                                          <p:val>
                                            <p:fltVal val="0.5"/>
                                          </p:val>
                                        </p:tav>
                                        <p:tav tm="100000">
                                          <p:val>
                                            <p:strVal val="#ppt_x"/>
                                          </p:val>
                                        </p:tav>
                                      </p:tavLst>
                                    </p:anim>
                                    <p:anim calcmode="lin" valueType="num">
                                      <p:cBhvr>
                                        <p:cTn id="97" dur="500" fill="hold"/>
                                        <p:tgtEl>
                                          <p:spTgt spid="19"/>
                                        </p:tgtEl>
                                        <p:attrNameLst>
                                          <p:attrName>ppt_y</p:attrName>
                                        </p:attrNameLst>
                                      </p:cBhvr>
                                      <p:tavLst>
                                        <p:tav tm="0">
                                          <p:val>
                                            <p:fltVal val="0.5"/>
                                          </p:val>
                                        </p:tav>
                                        <p:tav tm="100000">
                                          <p:val>
                                            <p:strVal val="#ppt_y"/>
                                          </p:val>
                                        </p:tav>
                                      </p:tavLst>
                                    </p:anim>
                                  </p:childTnLst>
                                </p:cTn>
                              </p:par>
                              <p:par>
                                <p:cTn id="98" presetID="23" presetClass="entr" presetSubtype="528" fill="hold" grpId="0" nodeType="withEffect">
                                  <p:stCondLst>
                                    <p:cond delay="200"/>
                                  </p:stCondLst>
                                  <p:childTnLst>
                                    <p:set>
                                      <p:cBhvr>
                                        <p:cTn id="99" dur="1" fill="hold">
                                          <p:stCondLst>
                                            <p:cond delay="0"/>
                                          </p:stCondLst>
                                        </p:cTn>
                                        <p:tgtEl>
                                          <p:spTgt spid="20"/>
                                        </p:tgtEl>
                                        <p:attrNameLst>
                                          <p:attrName>style.visibility</p:attrName>
                                        </p:attrNameLst>
                                      </p:cBhvr>
                                      <p:to>
                                        <p:strVal val="visible"/>
                                      </p:to>
                                    </p:set>
                                    <p:anim calcmode="lin" valueType="num">
                                      <p:cBhvr>
                                        <p:cTn id="100" dur="500" fill="hold"/>
                                        <p:tgtEl>
                                          <p:spTgt spid="20"/>
                                        </p:tgtEl>
                                        <p:attrNameLst>
                                          <p:attrName>ppt_w</p:attrName>
                                        </p:attrNameLst>
                                      </p:cBhvr>
                                      <p:tavLst>
                                        <p:tav tm="0">
                                          <p:val>
                                            <p:fltVal val="0"/>
                                          </p:val>
                                        </p:tav>
                                        <p:tav tm="100000">
                                          <p:val>
                                            <p:strVal val="#ppt_w"/>
                                          </p:val>
                                        </p:tav>
                                      </p:tavLst>
                                    </p:anim>
                                    <p:anim calcmode="lin" valueType="num">
                                      <p:cBhvr>
                                        <p:cTn id="101" dur="500" fill="hold"/>
                                        <p:tgtEl>
                                          <p:spTgt spid="20"/>
                                        </p:tgtEl>
                                        <p:attrNameLst>
                                          <p:attrName>ppt_h</p:attrName>
                                        </p:attrNameLst>
                                      </p:cBhvr>
                                      <p:tavLst>
                                        <p:tav tm="0">
                                          <p:val>
                                            <p:fltVal val="0"/>
                                          </p:val>
                                        </p:tav>
                                        <p:tav tm="100000">
                                          <p:val>
                                            <p:strVal val="#ppt_h"/>
                                          </p:val>
                                        </p:tav>
                                      </p:tavLst>
                                    </p:anim>
                                    <p:anim calcmode="lin" valueType="num">
                                      <p:cBhvr>
                                        <p:cTn id="102" dur="500" fill="hold"/>
                                        <p:tgtEl>
                                          <p:spTgt spid="20"/>
                                        </p:tgtEl>
                                        <p:attrNameLst>
                                          <p:attrName>ppt_x</p:attrName>
                                        </p:attrNameLst>
                                      </p:cBhvr>
                                      <p:tavLst>
                                        <p:tav tm="0">
                                          <p:val>
                                            <p:fltVal val="0.5"/>
                                          </p:val>
                                        </p:tav>
                                        <p:tav tm="100000">
                                          <p:val>
                                            <p:strVal val="#ppt_x"/>
                                          </p:val>
                                        </p:tav>
                                      </p:tavLst>
                                    </p:anim>
                                    <p:anim calcmode="lin" valueType="num">
                                      <p:cBhvr>
                                        <p:cTn id="103" dur="500" fill="hold"/>
                                        <p:tgtEl>
                                          <p:spTgt spid="20"/>
                                        </p:tgtEl>
                                        <p:attrNameLst>
                                          <p:attrName>ppt_y</p:attrName>
                                        </p:attrNameLst>
                                      </p:cBhvr>
                                      <p:tavLst>
                                        <p:tav tm="0">
                                          <p:val>
                                            <p:fltVal val="0.5"/>
                                          </p:val>
                                        </p:tav>
                                        <p:tav tm="100000">
                                          <p:val>
                                            <p:strVal val="#ppt_y"/>
                                          </p:val>
                                        </p:tav>
                                      </p:tavLst>
                                    </p:anim>
                                  </p:childTnLst>
                                </p:cTn>
                              </p:par>
                              <p:par>
                                <p:cTn id="104" presetID="23" presetClass="entr" presetSubtype="528" fill="hold" grpId="0" nodeType="withEffect">
                                  <p:stCondLst>
                                    <p:cond delay="40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500" fill="hold"/>
                                        <p:tgtEl>
                                          <p:spTgt spid="21"/>
                                        </p:tgtEl>
                                        <p:attrNameLst>
                                          <p:attrName>ppt_w</p:attrName>
                                        </p:attrNameLst>
                                      </p:cBhvr>
                                      <p:tavLst>
                                        <p:tav tm="0">
                                          <p:val>
                                            <p:fltVal val="0"/>
                                          </p:val>
                                        </p:tav>
                                        <p:tav tm="100000">
                                          <p:val>
                                            <p:strVal val="#ppt_w"/>
                                          </p:val>
                                        </p:tav>
                                      </p:tavLst>
                                    </p:anim>
                                    <p:anim calcmode="lin" valueType="num">
                                      <p:cBhvr>
                                        <p:cTn id="107" dur="500" fill="hold"/>
                                        <p:tgtEl>
                                          <p:spTgt spid="21"/>
                                        </p:tgtEl>
                                        <p:attrNameLst>
                                          <p:attrName>ppt_h</p:attrName>
                                        </p:attrNameLst>
                                      </p:cBhvr>
                                      <p:tavLst>
                                        <p:tav tm="0">
                                          <p:val>
                                            <p:fltVal val="0"/>
                                          </p:val>
                                        </p:tav>
                                        <p:tav tm="100000">
                                          <p:val>
                                            <p:strVal val="#ppt_h"/>
                                          </p:val>
                                        </p:tav>
                                      </p:tavLst>
                                    </p:anim>
                                    <p:anim calcmode="lin" valueType="num">
                                      <p:cBhvr>
                                        <p:cTn id="108" dur="500" fill="hold"/>
                                        <p:tgtEl>
                                          <p:spTgt spid="21"/>
                                        </p:tgtEl>
                                        <p:attrNameLst>
                                          <p:attrName>ppt_x</p:attrName>
                                        </p:attrNameLst>
                                      </p:cBhvr>
                                      <p:tavLst>
                                        <p:tav tm="0">
                                          <p:val>
                                            <p:fltVal val="0.5"/>
                                          </p:val>
                                        </p:tav>
                                        <p:tav tm="100000">
                                          <p:val>
                                            <p:strVal val="#ppt_x"/>
                                          </p:val>
                                        </p:tav>
                                      </p:tavLst>
                                    </p:anim>
                                    <p:anim calcmode="lin" valueType="num">
                                      <p:cBhvr>
                                        <p:cTn id="109" dur="500" fill="hold"/>
                                        <p:tgtEl>
                                          <p:spTgt spid="21"/>
                                        </p:tgtEl>
                                        <p:attrNameLst>
                                          <p:attrName>ppt_y</p:attrName>
                                        </p:attrNameLst>
                                      </p:cBhvr>
                                      <p:tavLst>
                                        <p:tav tm="0">
                                          <p:val>
                                            <p:fltVal val="0.5"/>
                                          </p:val>
                                        </p:tav>
                                        <p:tav tm="100000">
                                          <p:val>
                                            <p:strVal val="#ppt_y"/>
                                          </p:val>
                                        </p:tav>
                                      </p:tavLst>
                                    </p:anim>
                                  </p:childTnLst>
                                </p:cTn>
                              </p:par>
                              <p:par>
                                <p:cTn id="110" presetID="23" presetClass="entr" presetSubtype="528" fill="hold" grpId="0" nodeType="withEffect">
                                  <p:stCondLst>
                                    <p:cond delay="60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500" fill="hold"/>
                                        <p:tgtEl>
                                          <p:spTgt spid="22"/>
                                        </p:tgtEl>
                                        <p:attrNameLst>
                                          <p:attrName>ppt_w</p:attrName>
                                        </p:attrNameLst>
                                      </p:cBhvr>
                                      <p:tavLst>
                                        <p:tav tm="0">
                                          <p:val>
                                            <p:fltVal val="0"/>
                                          </p:val>
                                        </p:tav>
                                        <p:tav tm="100000">
                                          <p:val>
                                            <p:strVal val="#ppt_w"/>
                                          </p:val>
                                        </p:tav>
                                      </p:tavLst>
                                    </p:anim>
                                    <p:anim calcmode="lin" valueType="num">
                                      <p:cBhvr>
                                        <p:cTn id="113" dur="500" fill="hold"/>
                                        <p:tgtEl>
                                          <p:spTgt spid="22"/>
                                        </p:tgtEl>
                                        <p:attrNameLst>
                                          <p:attrName>ppt_h</p:attrName>
                                        </p:attrNameLst>
                                      </p:cBhvr>
                                      <p:tavLst>
                                        <p:tav tm="0">
                                          <p:val>
                                            <p:fltVal val="0"/>
                                          </p:val>
                                        </p:tav>
                                        <p:tav tm="100000">
                                          <p:val>
                                            <p:strVal val="#ppt_h"/>
                                          </p:val>
                                        </p:tav>
                                      </p:tavLst>
                                    </p:anim>
                                    <p:anim calcmode="lin" valueType="num">
                                      <p:cBhvr>
                                        <p:cTn id="114" dur="500" fill="hold"/>
                                        <p:tgtEl>
                                          <p:spTgt spid="22"/>
                                        </p:tgtEl>
                                        <p:attrNameLst>
                                          <p:attrName>ppt_x</p:attrName>
                                        </p:attrNameLst>
                                      </p:cBhvr>
                                      <p:tavLst>
                                        <p:tav tm="0">
                                          <p:val>
                                            <p:fltVal val="0.5"/>
                                          </p:val>
                                        </p:tav>
                                        <p:tav tm="100000">
                                          <p:val>
                                            <p:strVal val="#ppt_x"/>
                                          </p:val>
                                        </p:tav>
                                      </p:tavLst>
                                    </p:anim>
                                    <p:anim calcmode="lin" valueType="num">
                                      <p:cBhvr>
                                        <p:cTn id="115" dur="500" fill="hold"/>
                                        <p:tgtEl>
                                          <p:spTgt spid="22"/>
                                        </p:tgtEl>
                                        <p:attrNameLst>
                                          <p:attrName>ppt_y</p:attrName>
                                        </p:attrNameLst>
                                      </p:cBhvr>
                                      <p:tavLst>
                                        <p:tav tm="0">
                                          <p:val>
                                            <p:fltVal val="0.5"/>
                                          </p:val>
                                        </p:tav>
                                        <p:tav tm="100000">
                                          <p:val>
                                            <p:strVal val="#ppt_y"/>
                                          </p:val>
                                        </p:tav>
                                      </p:tavLst>
                                    </p:anim>
                                  </p:childTnLst>
                                </p:cTn>
                              </p:par>
                            </p:childTnLst>
                          </p:cTn>
                        </p:par>
                        <p:par>
                          <p:cTn id="116" fill="hold">
                            <p:stCondLst>
                              <p:cond delay="6650"/>
                            </p:stCondLst>
                            <p:childTnLst>
                              <p:par>
                                <p:cTn id="117" presetID="27" presetClass="entr" presetSubtype="0" fill="hold" grpId="0" nodeType="afterEffect">
                                  <p:stCondLst>
                                    <p:cond delay="0"/>
                                  </p:stCondLst>
                                  <p:iterate type="lt">
                                    <p:tmPct val="30000"/>
                                  </p:iterate>
                                  <p:childTnLst>
                                    <p:set>
                                      <p:cBhvr>
                                        <p:cTn id="118" dur="1" fill="hold">
                                          <p:stCondLst>
                                            <p:cond delay="0"/>
                                          </p:stCondLst>
                                        </p:cTn>
                                        <p:tgtEl>
                                          <p:spTgt spid="29"/>
                                        </p:tgtEl>
                                        <p:attrNameLst>
                                          <p:attrName>style.visibility</p:attrName>
                                        </p:attrNameLst>
                                      </p:cBhvr>
                                      <p:to>
                                        <p:strVal val="visible"/>
                                      </p:to>
                                    </p:set>
                                    <p:anim calcmode="discrete" valueType="clr">
                                      <p:cBhvr override="childStyle">
                                        <p:cTn id="119" dur="100"/>
                                        <p:tgtEl>
                                          <p:spTgt spid="29"/>
                                        </p:tgtEl>
                                        <p:attrNameLst>
                                          <p:attrName>style.color</p:attrName>
                                        </p:attrNameLst>
                                      </p:cBhvr>
                                      <p:tavLst>
                                        <p:tav tm="0">
                                          <p:val>
                                            <p:clrVal>
                                              <a:schemeClr val="bg1"/>
                                            </p:clrVal>
                                          </p:val>
                                        </p:tav>
                                        <p:tav tm="50000">
                                          <p:val>
                                            <p:clrVal>
                                              <a:schemeClr val="bg1"/>
                                            </p:clrVal>
                                          </p:val>
                                        </p:tav>
                                      </p:tavLst>
                                    </p:anim>
                                    <p:anim calcmode="discrete" valueType="clr">
                                      <p:cBhvr>
                                        <p:cTn id="120" dur="100"/>
                                        <p:tgtEl>
                                          <p:spTgt spid="29"/>
                                        </p:tgtEl>
                                        <p:attrNameLst>
                                          <p:attrName>fillcolor</p:attrName>
                                        </p:attrNameLst>
                                      </p:cBhvr>
                                      <p:tavLst>
                                        <p:tav tm="0">
                                          <p:val>
                                            <p:clrVal>
                                              <a:schemeClr val="accent2"/>
                                            </p:clrVal>
                                          </p:val>
                                        </p:tav>
                                        <p:tav tm="50000">
                                          <p:val>
                                            <p:clrVal>
                                              <a:schemeClr val="hlink"/>
                                            </p:clrVal>
                                          </p:val>
                                        </p:tav>
                                      </p:tavLst>
                                    </p:anim>
                                    <p:set>
                                      <p:cBhvr>
                                        <p:cTn id="121" dur="100"/>
                                        <p:tgtEl>
                                          <p:spTgt spid="29"/>
                                        </p:tgtEl>
                                        <p:attrNameLst>
                                          <p:attrName>fill.type</p:attrName>
                                        </p:attrNameLst>
                                      </p:cBhvr>
                                      <p:to>
                                        <p:strVal val="solid"/>
                                      </p:to>
                                    </p:set>
                                  </p:childTnLst>
                                </p:cTn>
                              </p:par>
                              <p:par>
                                <p:cTn id="122" presetID="27" presetClass="entr" presetSubtype="0" fill="hold" grpId="0" nodeType="withEffect">
                                  <p:stCondLst>
                                    <p:cond delay="300"/>
                                  </p:stCondLst>
                                  <p:iterate type="lt">
                                    <p:tmPct val="30000"/>
                                  </p:iterate>
                                  <p:childTnLst>
                                    <p:set>
                                      <p:cBhvr>
                                        <p:cTn id="123" dur="1" fill="hold">
                                          <p:stCondLst>
                                            <p:cond delay="0"/>
                                          </p:stCondLst>
                                        </p:cTn>
                                        <p:tgtEl>
                                          <p:spTgt spid="31"/>
                                        </p:tgtEl>
                                        <p:attrNameLst>
                                          <p:attrName>style.visibility</p:attrName>
                                        </p:attrNameLst>
                                      </p:cBhvr>
                                      <p:to>
                                        <p:strVal val="visible"/>
                                      </p:to>
                                    </p:set>
                                    <p:anim calcmode="discrete" valueType="clr">
                                      <p:cBhvr override="childStyle">
                                        <p:cTn id="124" dur="100"/>
                                        <p:tgtEl>
                                          <p:spTgt spid="31"/>
                                        </p:tgtEl>
                                        <p:attrNameLst>
                                          <p:attrName>style.color</p:attrName>
                                        </p:attrNameLst>
                                      </p:cBhvr>
                                      <p:tavLst>
                                        <p:tav tm="0">
                                          <p:val>
                                            <p:clrVal>
                                              <a:schemeClr val="bg1"/>
                                            </p:clrVal>
                                          </p:val>
                                        </p:tav>
                                        <p:tav tm="50000">
                                          <p:val>
                                            <p:clrVal>
                                              <a:schemeClr val="bg1"/>
                                            </p:clrVal>
                                          </p:val>
                                        </p:tav>
                                      </p:tavLst>
                                    </p:anim>
                                    <p:anim calcmode="discrete" valueType="clr">
                                      <p:cBhvr>
                                        <p:cTn id="125" dur="100"/>
                                        <p:tgtEl>
                                          <p:spTgt spid="31"/>
                                        </p:tgtEl>
                                        <p:attrNameLst>
                                          <p:attrName>fillcolor</p:attrName>
                                        </p:attrNameLst>
                                      </p:cBhvr>
                                      <p:tavLst>
                                        <p:tav tm="0">
                                          <p:val>
                                            <p:clrVal>
                                              <a:schemeClr val="accent2"/>
                                            </p:clrVal>
                                          </p:val>
                                        </p:tav>
                                        <p:tav tm="50000">
                                          <p:val>
                                            <p:clrVal>
                                              <a:schemeClr val="hlink"/>
                                            </p:clrVal>
                                          </p:val>
                                        </p:tav>
                                      </p:tavLst>
                                    </p:anim>
                                    <p:set>
                                      <p:cBhvr>
                                        <p:cTn id="126" dur="100"/>
                                        <p:tgtEl>
                                          <p:spTgt spid="31"/>
                                        </p:tgtEl>
                                        <p:attrNameLst>
                                          <p:attrName>fill.type</p:attrName>
                                        </p:attrNameLst>
                                      </p:cBhvr>
                                      <p:to>
                                        <p:strVal val="solid"/>
                                      </p:to>
                                    </p:set>
                                  </p:childTnLst>
                                </p:cTn>
                              </p:par>
                              <p:par>
                                <p:cTn id="127" presetID="27" presetClass="entr" presetSubtype="0" fill="hold" grpId="0" nodeType="withEffect">
                                  <p:stCondLst>
                                    <p:cond delay="600"/>
                                  </p:stCondLst>
                                  <p:iterate type="lt">
                                    <p:tmPct val="30000"/>
                                  </p:iterate>
                                  <p:childTnLst>
                                    <p:set>
                                      <p:cBhvr>
                                        <p:cTn id="128" dur="1" fill="hold">
                                          <p:stCondLst>
                                            <p:cond delay="0"/>
                                          </p:stCondLst>
                                        </p:cTn>
                                        <p:tgtEl>
                                          <p:spTgt spid="32"/>
                                        </p:tgtEl>
                                        <p:attrNameLst>
                                          <p:attrName>style.visibility</p:attrName>
                                        </p:attrNameLst>
                                      </p:cBhvr>
                                      <p:to>
                                        <p:strVal val="visible"/>
                                      </p:to>
                                    </p:set>
                                    <p:anim calcmode="discrete" valueType="clr">
                                      <p:cBhvr override="childStyle">
                                        <p:cTn id="129" dur="100"/>
                                        <p:tgtEl>
                                          <p:spTgt spid="32"/>
                                        </p:tgtEl>
                                        <p:attrNameLst>
                                          <p:attrName>style.color</p:attrName>
                                        </p:attrNameLst>
                                      </p:cBhvr>
                                      <p:tavLst>
                                        <p:tav tm="0">
                                          <p:val>
                                            <p:clrVal>
                                              <a:schemeClr val="bg1"/>
                                            </p:clrVal>
                                          </p:val>
                                        </p:tav>
                                        <p:tav tm="50000">
                                          <p:val>
                                            <p:clrVal>
                                              <a:schemeClr val="bg1"/>
                                            </p:clrVal>
                                          </p:val>
                                        </p:tav>
                                      </p:tavLst>
                                    </p:anim>
                                    <p:anim calcmode="discrete" valueType="clr">
                                      <p:cBhvr>
                                        <p:cTn id="130" dur="100"/>
                                        <p:tgtEl>
                                          <p:spTgt spid="32"/>
                                        </p:tgtEl>
                                        <p:attrNameLst>
                                          <p:attrName>fillcolor</p:attrName>
                                        </p:attrNameLst>
                                      </p:cBhvr>
                                      <p:tavLst>
                                        <p:tav tm="0">
                                          <p:val>
                                            <p:clrVal>
                                              <a:schemeClr val="accent2"/>
                                            </p:clrVal>
                                          </p:val>
                                        </p:tav>
                                        <p:tav tm="50000">
                                          <p:val>
                                            <p:clrVal>
                                              <a:schemeClr val="hlink"/>
                                            </p:clrVal>
                                          </p:val>
                                        </p:tav>
                                      </p:tavLst>
                                    </p:anim>
                                    <p:set>
                                      <p:cBhvr>
                                        <p:cTn id="131" dur="100"/>
                                        <p:tgtEl>
                                          <p:spTgt spid="32"/>
                                        </p:tgtEl>
                                        <p:attrNameLst>
                                          <p:attrName>fill.type</p:attrName>
                                        </p:attrNameLst>
                                      </p:cBhvr>
                                      <p:to>
                                        <p:strVal val="solid"/>
                                      </p:to>
                                    </p:set>
                                  </p:childTnLst>
                                </p:cTn>
                              </p:par>
                              <p:par>
                                <p:cTn id="132" presetID="27" presetClass="entr" presetSubtype="0" fill="hold" grpId="0" nodeType="withEffect">
                                  <p:stCondLst>
                                    <p:cond delay="900"/>
                                  </p:stCondLst>
                                  <p:iterate type="lt">
                                    <p:tmPct val="30000"/>
                                  </p:iterate>
                                  <p:childTnLst>
                                    <p:set>
                                      <p:cBhvr>
                                        <p:cTn id="133" dur="1" fill="hold">
                                          <p:stCondLst>
                                            <p:cond delay="0"/>
                                          </p:stCondLst>
                                        </p:cTn>
                                        <p:tgtEl>
                                          <p:spTgt spid="33"/>
                                        </p:tgtEl>
                                        <p:attrNameLst>
                                          <p:attrName>style.visibility</p:attrName>
                                        </p:attrNameLst>
                                      </p:cBhvr>
                                      <p:to>
                                        <p:strVal val="visible"/>
                                      </p:to>
                                    </p:set>
                                    <p:anim calcmode="discrete" valueType="clr">
                                      <p:cBhvr override="childStyle">
                                        <p:cTn id="134" dur="100"/>
                                        <p:tgtEl>
                                          <p:spTgt spid="33"/>
                                        </p:tgtEl>
                                        <p:attrNameLst>
                                          <p:attrName>style.color</p:attrName>
                                        </p:attrNameLst>
                                      </p:cBhvr>
                                      <p:tavLst>
                                        <p:tav tm="0">
                                          <p:val>
                                            <p:clrVal>
                                              <a:schemeClr val="bg1"/>
                                            </p:clrVal>
                                          </p:val>
                                        </p:tav>
                                        <p:tav tm="50000">
                                          <p:val>
                                            <p:clrVal>
                                              <a:schemeClr val="bg1"/>
                                            </p:clrVal>
                                          </p:val>
                                        </p:tav>
                                      </p:tavLst>
                                    </p:anim>
                                    <p:anim calcmode="discrete" valueType="clr">
                                      <p:cBhvr>
                                        <p:cTn id="135" dur="100"/>
                                        <p:tgtEl>
                                          <p:spTgt spid="33"/>
                                        </p:tgtEl>
                                        <p:attrNameLst>
                                          <p:attrName>fillcolor</p:attrName>
                                        </p:attrNameLst>
                                      </p:cBhvr>
                                      <p:tavLst>
                                        <p:tav tm="0">
                                          <p:val>
                                            <p:clrVal>
                                              <a:schemeClr val="accent2"/>
                                            </p:clrVal>
                                          </p:val>
                                        </p:tav>
                                        <p:tav tm="50000">
                                          <p:val>
                                            <p:clrVal>
                                              <a:schemeClr val="hlink"/>
                                            </p:clrVal>
                                          </p:val>
                                        </p:tav>
                                      </p:tavLst>
                                    </p:anim>
                                    <p:set>
                                      <p:cBhvr>
                                        <p:cTn id="136" dur="100"/>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组合 184"/>
          <p:cNvGrpSpPr/>
          <p:nvPr/>
        </p:nvGrpSpPr>
        <p:grpSpPr>
          <a:xfrm>
            <a:off x="3541234" y="1097177"/>
            <a:ext cx="5284030" cy="4122066"/>
            <a:chOff x="1248207" y="1074501"/>
            <a:chExt cx="5407191" cy="4756567"/>
          </a:xfrm>
          <a:solidFill>
            <a:schemeClr val="bg1">
              <a:lumMod val="50000"/>
              <a:alpha val="40000"/>
            </a:schemeClr>
          </a:solidFill>
        </p:grpSpPr>
        <p:sp>
          <p:nvSpPr>
            <p:cNvPr id="186" name="Freeform 3"/>
            <p:cNvSpPr>
              <a:spLocks/>
            </p:cNvSpPr>
            <p:nvPr/>
          </p:nvSpPr>
          <p:spPr bwMode="invGray">
            <a:xfrm>
              <a:off x="4396680" y="5556888"/>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87" name="Freeform 4"/>
            <p:cNvSpPr>
              <a:spLocks/>
            </p:cNvSpPr>
            <p:nvPr/>
          </p:nvSpPr>
          <p:spPr bwMode="invGray">
            <a:xfrm>
              <a:off x="5469992" y="1074501"/>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88" name="Freeform 5"/>
            <p:cNvSpPr>
              <a:spLocks/>
            </p:cNvSpPr>
            <p:nvPr/>
          </p:nvSpPr>
          <p:spPr bwMode="invGray">
            <a:xfrm>
              <a:off x="5583488" y="1995624"/>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89" name="Freeform 6"/>
            <p:cNvSpPr>
              <a:spLocks/>
            </p:cNvSpPr>
            <p:nvPr/>
          </p:nvSpPr>
          <p:spPr bwMode="gray">
            <a:xfrm>
              <a:off x="5395728" y="2376088"/>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0" name="Freeform 7"/>
            <p:cNvSpPr>
              <a:spLocks/>
            </p:cNvSpPr>
            <p:nvPr/>
          </p:nvSpPr>
          <p:spPr bwMode="gray">
            <a:xfrm>
              <a:off x="4912318" y="2528581"/>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1" name="Freeform 8"/>
            <p:cNvSpPr>
              <a:spLocks/>
            </p:cNvSpPr>
            <p:nvPr/>
          </p:nvSpPr>
          <p:spPr bwMode="gray">
            <a:xfrm>
              <a:off x="5084664" y="2761172"/>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2" name="Freeform 9"/>
            <p:cNvSpPr>
              <a:spLocks/>
            </p:cNvSpPr>
            <p:nvPr/>
          </p:nvSpPr>
          <p:spPr bwMode="gray">
            <a:xfrm>
              <a:off x="5206568" y="2868996"/>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3" name="Freeform 10"/>
            <p:cNvSpPr>
              <a:spLocks/>
            </p:cNvSpPr>
            <p:nvPr/>
          </p:nvSpPr>
          <p:spPr bwMode="gray">
            <a:xfrm>
              <a:off x="5206568" y="2882859"/>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4" name="Freeform 11"/>
            <p:cNvSpPr>
              <a:spLocks/>
            </p:cNvSpPr>
            <p:nvPr/>
          </p:nvSpPr>
          <p:spPr bwMode="gray">
            <a:xfrm>
              <a:off x="5072054" y="3129313"/>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5" name="Freeform 12"/>
            <p:cNvSpPr>
              <a:spLocks/>
            </p:cNvSpPr>
            <p:nvPr/>
          </p:nvSpPr>
          <p:spPr bwMode="gray">
            <a:xfrm>
              <a:off x="5221981" y="3525180"/>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6" name="Freeform 13"/>
            <p:cNvSpPr>
              <a:spLocks/>
            </p:cNvSpPr>
            <p:nvPr/>
          </p:nvSpPr>
          <p:spPr bwMode="invGray">
            <a:xfrm>
              <a:off x="5719403" y="3962637"/>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7" name="Freeform 14"/>
            <p:cNvSpPr>
              <a:spLocks/>
            </p:cNvSpPr>
            <p:nvPr/>
          </p:nvSpPr>
          <p:spPr bwMode="gray">
            <a:xfrm>
              <a:off x="5450375" y="4028871"/>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8" name="Freeform 15"/>
            <p:cNvSpPr>
              <a:spLocks/>
            </p:cNvSpPr>
            <p:nvPr/>
          </p:nvSpPr>
          <p:spPr bwMode="gray">
            <a:xfrm>
              <a:off x="5247202" y="4426279"/>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9" name="Freeform 16"/>
            <p:cNvSpPr>
              <a:spLocks/>
            </p:cNvSpPr>
            <p:nvPr/>
          </p:nvSpPr>
          <p:spPr bwMode="gray">
            <a:xfrm>
              <a:off x="4546608" y="4822146"/>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0" name="Freeform 17"/>
            <p:cNvSpPr>
              <a:spLocks/>
            </p:cNvSpPr>
            <p:nvPr/>
          </p:nvSpPr>
          <p:spPr bwMode="gray">
            <a:xfrm>
              <a:off x="3980527" y="4698919"/>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1" name="Freeform 18"/>
            <p:cNvSpPr>
              <a:spLocks/>
            </p:cNvSpPr>
            <p:nvPr/>
          </p:nvSpPr>
          <p:spPr bwMode="invGray">
            <a:xfrm>
              <a:off x="3900659" y="4330778"/>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2" name="Freeform 19"/>
            <p:cNvSpPr>
              <a:spLocks/>
            </p:cNvSpPr>
            <p:nvPr/>
          </p:nvSpPr>
          <p:spPr bwMode="invGray">
            <a:xfrm>
              <a:off x="3198663" y="4289189"/>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3" name="Freeform 20"/>
            <p:cNvSpPr>
              <a:spLocks/>
            </p:cNvSpPr>
            <p:nvPr/>
          </p:nvSpPr>
          <p:spPr bwMode="invGray">
            <a:xfrm>
              <a:off x="1409344" y="3072321"/>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4" name="Freeform 21"/>
            <p:cNvSpPr>
              <a:spLocks/>
            </p:cNvSpPr>
            <p:nvPr/>
          </p:nvSpPr>
          <p:spPr bwMode="gray">
            <a:xfrm>
              <a:off x="3323369" y="3620681"/>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5" name="Freeform 22"/>
            <p:cNvSpPr>
              <a:spLocks/>
            </p:cNvSpPr>
            <p:nvPr/>
          </p:nvSpPr>
          <p:spPr bwMode="invGray">
            <a:xfrm>
              <a:off x="2582140" y="2868996"/>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6" name="Freeform 23"/>
            <p:cNvSpPr>
              <a:spLocks/>
            </p:cNvSpPr>
            <p:nvPr/>
          </p:nvSpPr>
          <p:spPr bwMode="gray">
            <a:xfrm>
              <a:off x="4978174" y="4206010"/>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7" name="Freeform 24"/>
            <p:cNvSpPr>
              <a:spLocks/>
            </p:cNvSpPr>
            <p:nvPr/>
          </p:nvSpPr>
          <p:spPr bwMode="gray">
            <a:xfrm>
              <a:off x="4465339" y="4206010"/>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8" name="Freeform 25"/>
            <p:cNvSpPr>
              <a:spLocks/>
            </p:cNvSpPr>
            <p:nvPr/>
          </p:nvSpPr>
          <p:spPr bwMode="gray">
            <a:xfrm>
              <a:off x="4413495" y="3799361"/>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9" name="Freeform 26"/>
            <p:cNvSpPr>
              <a:spLocks/>
            </p:cNvSpPr>
            <p:nvPr/>
          </p:nvSpPr>
          <p:spPr bwMode="gray">
            <a:xfrm>
              <a:off x="5072054" y="3606818"/>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0" name="Freeform 27"/>
            <p:cNvSpPr>
              <a:spLocks/>
            </p:cNvSpPr>
            <p:nvPr/>
          </p:nvSpPr>
          <p:spPr bwMode="gray">
            <a:xfrm>
              <a:off x="4615266" y="3401953"/>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1" name="Freeform 28"/>
            <p:cNvSpPr>
              <a:spLocks/>
            </p:cNvSpPr>
            <p:nvPr/>
          </p:nvSpPr>
          <p:spPr bwMode="invGray">
            <a:xfrm>
              <a:off x="4602655" y="2842810"/>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2" name="Freeform 29"/>
            <p:cNvSpPr>
              <a:spLocks/>
            </p:cNvSpPr>
            <p:nvPr/>
          </p:nvSpPr>
          <p:spPr bwMode="gray">
            <a:xfrm>
              <a:off x="4157077" y="2978360"/>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3" name="Freeform 30"/>
            <p:cNvSpPr>
              <a:spLocks/>
            </p:cNvSpPr>
            <p:nvPr/>
          </p:nvSpPr>
          <p:spPr bwMode="invGray">
            <a:xfrm>
              <a:off x="4056191" y="2992223"/>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4" name="Freeform 31"/>
            <p:cNvSpPr>
              <a:spLocks/>
            </p:cNvSpPr>
            <p:nvPr/>
          </p:nvSpPr>
          <p:spPr bwMode="invGray">
            <a:xfrm>
              <a:off x="2998293" y="2460806"/>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5" name="Freeform 32"/>
            <p:cNvSpPr>
              <a:spLocks/>
            </p:cNvSpPr>
            <p:nvPr/>
          </p:nvSpPr>
          <p:spPr bwMode="invGray">
            <a:xfrm>
              <a:off x="3456482" y="1136115"/>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6" name="Freeform 33"/>
            <p:cNvSpPr>
              <a:spLocks/>
            </p:cNvSpPr>
            <p:nvPr/>
          </p:nvSpPr>
          <p:spPr bwMode="invGray">
            <a:xfrm>
              <a:off x="1248207" y="1491933"/>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7" name="Freeform 34"/>
            <p:cNvSpPr>
              <a:spLocks/>
            </p:cNvSpPr>
            <p:nvPr/>
          </p:nvSpPr>
          <p:spPr bwMode="invGray">
            <a:xfrm>
              <a:off x="5706793" y="4726645"/>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grpSp>
      <p:graphicFrame>
        <p:nvGraphicFramePr>
          <p:cNvPr id="116" name="Chart 259"/>
          <p:cNvGraphicFramePr/>
          <p:nvPr/>
        </p:nvGraphicFramePr>
        <p:xfrm>
          <a:off x="2912103" y="4877663"/>
          <a:ext cx="1320628" cy="1263375"/>
        </p:xfrm>
        <a:graphic>
          <a:graphicData uri="http://schemas.openxmlformats.org/drawingml/2006/chart">
            <c:chart xmlns:c="http://schemas.openxmlformats.org/drawingml/2006/chart" xmlns:r="http://schemas.openxmlformats.org/officeDocument/2006/relationships" r:id="rId3"/>
          </a:graphicData>
        </a:graphic>
      </p:graphicFrame>
      <p:sp>
        <p:nvSpPr>
          <p:cNvPr id="117" name="Text Box 10"/>
          <p:cNvSpPr txBox="1">
            <a:spLocks noChangeArrowheads="1"/>
          </p:cNvSpPr>
          <p:nvPr/>
        </p:nvSpPr>
        <p:spPr bwMode="auto">
          <a:xfrm>
            <a:off x="3147738" y="5314424"/>
            <a:ext cx="849365" cy="389787"/>
          </a:xfrm>
          <a:prstGeom prst="rect">
            <a:avLst/>
          </a:prstGeom>
          <a:noFill/>
          <a:ln w="9525">
            <a:noFill/>
            <a:miter lim="800000"/>
            <a:headEnd/>
            <a:tailEnd/>
          </a:ln>
        </p:spPr>
        <p:txBody>
          <a:bodyPr wrap="square" lIns="60960" tIns="30480" rIns="60960" bIns="30480">
            <a:spAutoFit/>
          </a:bodyPr>
          <a:lstStyle/>
          <a:p>
            <a:pPr algn="ctr" defTabSz="1450940"/>
            <a:r>
              <a:rPr lang="en-US" sz="2133" b="1" dirty="0">
                <a:solidFill>
                  <a:schemeClr val="accent2"/>
                </a:solidFill>
                <a:latin typeface="Open Sans" pitchFamily="34" charset="0"/>
                <a:ea typeface="Open Sans" pitchFamily="34" charset="0"/>
                <a:cs typeface="Open Sans" pitchFamily="34" charset="0"/>
              </a:rPr>
              <a:t>55%</a:t>
            </a:r>
            <a:endParaRPr lang="en-US" sz="1600" dirty="0">
              <a:solidFill>
                <a:schemeClr val="accent2"/>
              </a:solidFill>
              <a:latin typeface="Open Sans" pitchFamily="34" charset="0"/>
              <a:ea typeface="Open Sans" pitchFamily="34" charset="0"/>
              <a:cs typeface="Open Sans" pitchFamily="34" charset="0"/>
            </a:endParaRPr>
          </a:p>
        </p:txBody>
      </p:sp>
      <p:graphicFrame>
        <p:nvGraphicFramePr>
          <p:cNvPr id="119" name="Chart 265"/>
          <p:cNvGraphicFramePr/>
          <p:nvPr/>
        </p:nvGraphicFramePr>
        <p:xfrm>
          <a:off x="1319424" y="4877663"/>
          <a:ext cx="1320628" cy="1263375"/>
        </p:xfrm>
        <a:graphic>
          <a:graphicData uri="http://schemas.openxmlformats.org/drawingml/2006/chart">
            <c:chart xmlns:c="http://schemas.openxmlformats.org/drawingml/2006/chart" xmlns:r="http://schemas.openxmlformats.org/officeDocument/2006/relationships" r:id="rId4"/>
          </a:graphicData>
        </a:graphic>
      </p:graphicFrame>
      <p:sp>
        <p:nvSpPr>
          <p:cNvPr id="120" name="Text Box 10"/>
          <p:cNvSpPr txBox="1">
            <a:spLocks noChangeArrowheads="1"/>
          </p:cNvSpPr>
          <p:nvPr/>
        </p:nvSpPr>
        <p:spPr bwMode="auto">
          <a:xfrm>
            <a:off x="1555058" y="5314424"/>
            <a:ext cx="849365" cy="389787"/>
          </a:xfrm>
          <a:prstGeom prst="rect">
            <a:avLst/>
          </a:prstGeom>
          <a:noFill/>
          <a:ln w="9525">
            <a:noFill/>
            <a:miter lim="800000"/>
            <a:headEnd/>
            <a:tailEnd/>
          </a:ln>
        </p:spPr>
        <p:txBody>
          <a:bodyPr wrap="square" lIns="60960" tIns="30480" rIns="60960" bIns="30480">
            <a:spAutoFit/>
          </a:bodyPr>
          <a:lstStyle/>
          <a:p>
            <a:pPr algn="ctr" defTabSz="1450940"/>
            <a:r>
              <a:rPr lang="en-US" sz="2133" b="1" dirty="0">
                <a:solidFill>
                  <a:schemeClr val="accent1"/>
                </a:solidFill>
                <a:latin typeface="Open Sans" pitchFamily="34" charset="0"/>
                <a:ea typeface="Open Sans" pitchFamily="34" charset="0"/>
                <a:cs typeface="Open Sans" pitchFamily="34" charset="0"/>
              </a:rPr>
              <a:t>35%</a:t>
            </a:r>
            <a:endParaRPr lang="en-US" sz="1600" dirty="0">
              <a:solidFill>
                <a:schemeClr val="accent1"/>
              </a:solidFill>
              <a:latin typeface="Open Sans" pitchFamily="34" charset="0"/>
              <a:ea typeface="Open Sans" pitchFamily="34" charset="0"/>
              <a:cs typeface="Open Sans" pitchFamily="34" charset="0"/>
            </a:endParaRPr>
          </a:p>
        </p:txBody>
      </p:sp>
      <p:graphicFrame>
        <p:nvGraphicFramePr>
          <p:cNvPr id="122" name="Chart 270"/>
          <p:cNvGraphicFramePr/>
          <p:nvPr/>
        </p:nvGraphicFramePr>
        <p:xfrm>
          <a:off x="4679054" y="4877663"/>
          <a:ext cx="1320628" cy="1263375"/>
        </p:xfrm>
        <a:graphic>
          <a:graphicData uri="http://schemas.openxmlformats.org/drawingml/2006/chart">
            <c:chart xmlns:c="http://schemas.openxmlformats.org/drawingml/2006/chart" xmlns:r="http://schemas.openxmlformats.org/officeDocument/2006/relationships" r:id="rId5"/>
          </a:graphicData>
        </a:graphic>
      </p:graphicFrame>
      <p:sp>
        <p:nvSpPr>
          <p:cNvPr id="123" name="Text Box 10"/>
          <p:cNvSpPr txBox="1">
            <a:spLocks noChangeArrowheads="1"/>
          </p:cNvSpPr>
          <p:nvPr/>
        </p:nvSpPr>
        <p:spPr bwMode="auto">
          <a:xfrm>
            <a:off x="4914688" y="5314424"/>
            <a:ext cx="849365" cy="389787"/>
          </a:xfrm>
          <a:prstGeom prst="rect">
            <a:avLst/>
          </a:prstGeom>
          <a:noFill/>
          <a:ln w="9525">
            <a:noFill/>
            <a:miter lim="800000"/>
            <a:headEnd/>
            <a:tailEnd/>
          </a:ln>
        </p:spPr>
        <p:txBody>
          <a:bodyPr wrap="square" lIns="60960" tIns="30480" rIns="60960" bIns="30480">
            <a:spAutoFit/>
          </a:bodyPr>
          <a:lstStyle/>
          <a:p>
            <a:pPr algn="ctr" defTabSz="1450940"/>
            <a:r>
              <a:rPr lang="en-US" sz="2133" b="1" dirty="0">
                <a:solidFill>
                  <a:schemeClr val="accent1"/>
                </a:solidFill>
                <a:latin typeface="Open Sans" pitchFamily="34" charset="0"/>
                <a:ea typeface="Open Sans" pitchFamily="34" charset="0"/>
                <a:cs typeface="Open Sans" pitchFamily="34" charset="0"/>
              </a:rPr>
              <a:t>21%</a:t>
            </a:r>
            <a:endParaRPr lang="en-US" sz="1600" dirty="0">
              <a:solidFill>
                <a:schemeClr val="accent1"/>
              </a:solidFill>
              <a:latin typeface="Open Sans" pitchFamily="34" charset="0"/>
              <a:ea typeface="Open Sans" pitchFamily="34" charset="0"/>
              <a:cs typeface="Open Sans" pitchFamily="34" charset="0"/>
            </a:endParaRPr>
          </a:p>
        </p:txBody>
      </p:sp>
      <p:graphicFrame>
        <p:nvGraphicFramePr>
          <p:cNvPr id="125" name="Chart 274"/>
          <p:cNvGraphicFramePr/>
          <p:nvPr/>
        </p:nvGraphicFramePr>
        <p:xfrm>
          <a:off x="6522446" y="4877663"/>
          <a:ext cx="1320628" cy="1263375"/>
        </p:xfrm>
        <a:graphic>
          <a:graphicData uri="http://schemas.openxmlformats.org/drawingml/2006/chart">
            <c:chart xmlns:c="http://schemas.openxmlformats.org/drawingml/2006/chart" xmlns:r="http://schemas.openxmlformats.org/officeDocument/2006/relationships" r:id="rId6"/>
          </a:graphicData>
        </a:graphic>
      </p:graphicFrame>
      <p:sp>
        <p:nvSpPr>
          <p:cNvPr id="126" name="Text Box 10"/>
          <p:cNvSpPr txBox="1">
            <a:spLocks noChangeArrowheads="1"/>
          </p:cNvSpPr>
          <p:nvPr/>
        </p:nvSpPr>
        <p:spPr bwMode="auto">
          <a:xfrm>
            <a:off x="6758081" y="5314424"/>
            <a:ext cx="849365" cy="389787"/>
          </a:xfrm>
          <a:prstGeom prst="rect">
            <a:avLst/>
          </a:prstGeom>
          <a:noFill/>
          <a:ln w="9525">
            <a:noFill/>
            <a:miter lim="800000"/>
            <a:headEnd/>
            <a:tailEnd/>
          </a:ln>
        </p:spPr>
        <p:txBody>
          <a:bodyPr wrap="square" lIns="60960" tIns="30480" rIns="60960" bIns="30480">
            <a:spAutoFit/>
          </a:bodyPr>
          <a:lstStyle/>
          <a:p>
            <a:pPr algn="ctr" defTabSz="1450940"/>
            <a:r>
              <a:rPr lang="en-US" sz="2133" b="1" dirty="0">
                <a:solidFill>
                  <a:schemeClr val="accent2"/>
                </a:solidFill>
                <a:latin typeface="Open Sans" pitchFamily="34" charset="0"/>
                <a:ea typeface="Open Sans" pitchFamily="34" charset="0"/>
                <a:cs typeface="Open Sans" pitchFamily="34" charset="0"/>
              </a:rPr>
              <a:t>42%</a:t>
            </a:r>
            <a:endParaRPr lang="en-US" sz="1600" dirty="0">
              <a:solidFill>
                <a:schemeClr val="accent2"/>
              </a:solidFill>
              <a:latin typeface="Open Sans" pitchFamily="34" charset="0"/>
              <a:ea typeface="Open Sans" pitchFamily="34" charset="0"/>
              <a:cs typeface="Open Sans" pitchFamily="34" charset="0"/>
            </a:endParaRPr>
          </a:p>
        </p:txBody>
      </p:sp>
      <p:graphicFrame>
        <p:nvGraphicFramePr>
          <p:cNvPr id="128" name="Chart 294"/>
          <p:cNvGraphicFramePr/>
          <p:nvPr/>
        </p:nvGraphicFramePr>
        <p:xfrm>
          <a:off x="8253226" y="4877663"/>
          <a:ext cx="1320628" cy="1263375"/>
        </p:xfrm>
        <a:graphic>
          <a:graphicData uri="http://schemas.openxmlformats.org/drawingml/2006/chart">
            <c:chart xmlns:c="http://schemas.openxmlformats.org/drawingml/2006/chart" xmlns:r="http://schemas.openxmlformats.org/officeDocument/2006/relationships" r:id="rId7"/>
          </a:graphicData>
        </a:graphic>
      </p:graphicFrame>
      <p:sp>
        <p:nvSpPr>
          <p:cNvPr id="129" name="Text Box 10"/>
          <p:cNvSpPr txBox="1">
            <a:spLocks noChangeArrowheads="1"/>
          </p:cNvSpPr>
          <p:nvPr/>
        </p:nvSpPr>
        <p:spPr bwMode="auto">
          <a:xfrm>
            <a:off x="8488859" y="5314424"/>
            <a:ext cx="849365" cy="389787"/>
          </a:xfrm>
          <a:prstGeom prst="rect">
            <a:avLst/>
          </a:prstGeom>
          <a:noFill/>
          <a:ln w="9525">
            <a:noFill/>
            <a:miter lim="800000"/>
            <a:headEnd/>
            <a:tailEnd/>
          </a:ln>
        </p:spPr>
        <p:txBody>
          <a:bodyPr wrap="square" lIns="60960" tIns="30480" rIns="60960" bIns="30480">
            <a:spAutoFit/>
          </a:bodyPr>
          <a:lstStyle/>
          <a:p>
            <a:pPr algn="ctr" defTabSz="1450940"/>
            <a:r>
              <a:rPr lang="en-US" sz="2133" b="1" dirty="0">
                <a:solidFill>
                  <a:schemeClr val="accent1"/>
                </a:solidFill>
                <a:latin typeface="Open Sans" pitchFamily="34" charset="0"/>
                <a:ea typeface="Open Sans" pitchFamily="34" charset="0"/>
                <a:cs typeface="Open Sans" pitchFamily="34" charset="0"/>
              </a:rPr>
              <a:t>94%</a:t>
            </a:r>
            <a:endParaRPr lang="en-US" sz="1600" dirty="0">
              <a:solidFill>
                <a:schemeClr val="accent1"/>
              </a:solidFill>
              <a:latin typeface="Open Sans" pitchFamily="34" charset="0"/>
              <a:ea typeface="Open Sans" pitchFamily="34" charset="0"/>
              <a:cs typeface="Open Sans" pitchFamily="34" charset="0"/>
            </a:endParaRPr>
          </a:p>
        </p:txBody>
      </p:sp>
      <p:graphicFrame>
        <p:nvGraphicFramePr>
          <p:cNvPr id="131" name="Chart 298"/>
          <p:cNvGraphicFramePr/>
          <p:nvPr/>
        </p:nvGraphicFramePr>
        <p:xfrm>
          <a:off x="9769211" y="4877663"/>
          <a:ext cx="1320628" cy="1263375"/>
        </p:xfrm>
        <a:graphic>
          <a:graphicData uri="http://schemas.openxmlformats.org/drawingml/2006/chart">
            <c:chart xmlns:c="http://schemas.openxmlformats.org/drawingml/2006/chart" xmlns:r="http://schemas.openxmlformats.org/officeDocument/2006/relationships" r:id="rId8"/>
          </a:graphicData>
        </a:graphic>
      </p:graphicFrame>
      <p:sp>
        <p:nvSpPr>
          <p:cNvPr id="132" name="Text Box 10"/>
          <p:cNvSpPr txBox="1">
            <a:spLocks noChangeArrowheads="1"/>
          </p:cNvSpPr>
          <p:nvPr/>
        </p:nvSpPr>
        <p:spPr bwMode="auto">
          <a:xfrm>
            <a:off x="10020180" y="5314424"/>
            <a:ext cx="849365" cy="389787"/>
          </a:xfrm>
          <a:prstGeom prst="rect">
            <a:avLst/>
          </a:prstGeom>
          <a:noFill/>
          <a:ln w="9525">
            <a:noFill/>
            <a:miter lim="800000"/>
            <a:headEnd/>
            <a:tailEnd/>
          </a:ln>
        </p:spPr>
        <p:txBody>
          <a:bodyPr wrap="square" lIns="60960" tIns="30480" rIns="60960" bIns="30480">
            <a:spAutoFit/>
          </a:bodyPr>
          <a:lstStyle/>
          <a:p>
            <a:pPr algn="ctr" defTabSz="1450940"/>
            <a:r>
              <a:rPr lang="en-US" sz="2133" b="1" dirty="0">
                <a:solidFill>
                  <a:schemeClr val="accent2"/>
                </a:solidFill>
                <a:latin typeface="Open Sans" pitchFamily="34" charset="0"/>
                <a:ea typeface="Open Sans" pitchFamily="34" charset="0"/>
                <a:cs typeface="Open Sans" pitchFamily="34" charset="0"/>
              </a:rPr>
              <a:t>89%</a:t>
            </a:r>
            <a:endParaRPr lang="en-US" sz="1600" dirty="0">
              <a:solidFill>
                <a:schemeClr val="accent2"/>
              </a:solidFill>
              <a:latin typeface="Open Sans" pitchFamily="34" charset="0"/>
              <a:ea typeface="Open Sans" pitchFamily="34" charset="0"/>
              <a:cs typeface="Open Sans" pitchFamily="34" charset="0"/>
            </a:endParaRPr>
          </a:p>
        </p:txBody>
      </p:sp>
      <p:sp>
        <p:nvSpPr>
          <p:cNvPr id="134" name="Oval 302"/>
          <p:cNvSpPr/>
          <p:nvPr/>
        </p:nvSpPr>
        <p:spPr>
          <a:xfrm>
            <a:off x="4561047" y="2174826"/>
            <a:ext cx="118008" cy="11802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5" name="Oval 303"/>
          <p:cNvSpPr/>
          <p:nvPr/>
        </p:nvSpPr>
        <p:spPr>
          <a:xfrm>
            <a:off x="4281656" y="3251532"/>
            <a:ext cx="118008" cy="11802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6" name="Oval 304"/>
          <p:cNvSpPr/>
          <p:nvPr/>
        </p:nvSpPr>
        <p:spPr>
          <a:xfrm>
            <a:off x="6067288" y="3660984"/>
            <a:ext cx="118008" cy="11802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7" name="Oval 305"/>
          <p:cNvSpPr/>
          <p:nvPr/>
        </p:nvSpPr>
        <p:spPr>
          <a:xfrm>
            <a:off x="6598152" y="3299920"/>
            <a:ext cx="118008" cy="11802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8" name="Oval 306"/>
          <p:cNvSpPr/>
          <p:nvPr/>
        </p:nvSpPr>
        <p:spPr>
          <a:xfrm>
            <a:off x="7338107" y="2677496"/>
            <a:ext cx="118008" cy="11802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9" name="Oval 307"/>
          <p:cNvSpPr/>
          <p:nvPr/>
        </p:nvSpPr>
        <p:spPr>
          <a:xfrm>
            <a:off x="7860251" y="3581248"/>
            <a:ext cx="118008" cy="11802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40" name="Straight Arrow Connector 568"/>
          <p:cNvCxnSpPr/>
          <p:nvPr/>
        </p:nvCxnSpPr>
        <p:spPr>
          <a:xfrm>
            <a:off x="1987589" y="2233838"/>
            <a:ext cx="0" cy="2643825"/>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Connector 571"/>
          <p:cNvCxnSpPr>
            <a:stCxn id="134" idx="2"/>
          </p:cNvCxnSpPr>
          <p:nvPr/>
        </p:nvCxnSpPr>
        <p:spPr>
          <a:xfrm flipH="1">
            <a:off x="1987590" y="2233836"/>
            <a:ext cx="257345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Arrow Connector 573"/>
          <p:cNvCxnSpPr/>
          <p:nvPr/>
        </p:nvCxnSpPr>
        <p:spPr>
          <a:xfrm>
            <a:off x="3554639" y="3305009"/>
            <a:ext cx="0" cy="1572652"/>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576"/>
          <p:cNvCxnSpPr>
            <a:stCxn id="135" idx="2"/>
          </p:cNvCxnSpPr>
          <p:nvPr/>
        </p:nvCxnSpPr>
        <p:spPr>
          <a:xfrm flipH="1">
            <a:off x="3554640" y="3310542"/>
            <a:ext cx="72701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585"/>
          <p:cNvCxnSpPr/>
          <p:nvPr/>
        </p:nvCxnSpPr>
        <p:spPr>
          <a:xfrm>
            <a:off x="5336908" y="3719993"/>
            <a:ext cx="0" cy="1145858"/>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Connector 586"/>
          <p:cNvCxnSpPr>
            <a:stCxn id="136" idx="2"/>
          </p:cNvCxnSpPr>
          <p:nvPr/>
        </p:nvCxnSpPr>
        <p:spPr>
          <a:xfrm flipH="1">
            <a:off x="5335413" y="3719994"/>
            <a:ext cx="7318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596"/>
          <p:cNvCxnSpPr/>
          <p:nvPr/>
        </p:nvCxnSpPr>
        <p:spPr>
          <a:xfrm>
            <a:off x="7180081" y="3358930"/>
            <a:ext cx="0" cy="1506923"/>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Connector 597"/>
          <p:cNvCxnSpPr/>
          <p:nvPr/>
        </p:nvCxnSpPr>
        <p:spPr>
          <a:xfrm>
            <a:off x="6716160" y="3358930"/>
            <a:ext cx="46392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604"/>
          <p:cNvCxnSpPr/>
          <p:nvPr/>
        </p:nvCxnSpPr>
        <p:spPr>
          <a:xfrm>
            <a:off x="8913541" y="2736505"/>
            <a:ext cx="0" cy="2129346"/>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Connector 605"/>
          <p:cNvCxnSpPr>
            <a:endCxn id="138" idx="6"/>
          </p:cNvCxnSpPr>
          <p:nvPr/>
        </p:nvCxnSpPr>
        <p:spPr>
          <a:xfrm flipH="1">
            <a:off x="7456115" y="2736506"/>
            <a:ext cx="145742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Arrow Connector 608"/>
          <p:cNvCxnSpPr/>
          <p:nvPr/>
        </p:nvCxnSpPr>
        <p:spPr>
          <a:xfrm>
            <a:off x="10428738" y="3646772"/>
            <a:ext cx="0" cy="1219081"/>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609"/>
          <p:cNvCxnSpPr>
            <a:endCxn id="139" idx="6"/>
          </p:cNvCxnSpPr>
          <p:nvPr/>
        </p:nvCxnSpPr>
        <p:spPr>
          <a:xfrm flipH="1">
            <a:off x="7978259" y="3640258"/>
            <a:ext cx="245048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8" name="TextBox 159"/>
          <p:cNvSpPr txBox="1"/>
          <p:nvPr/>
        </p:nvSpPr>
        <p:spPr>
          <a:xfrm>
            <a:off x="1348880" y="6014909"/>
            <a:ext cx="1261721" cy="307777"/>
          </a:xfrm>
          <a:prstGeom prst="rect">
            <a:avLst/>
          </a:prstGeom>
          <a:noFill/>
        </p:spPr>
        <p:txBody>
          <a:bodyPr wrap="non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Click to enter the text</a:t>
            </a:r>
            <a:endParaRPr lang="id-ID"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9" name="TextBox 159"/>
          <p:cNvSpPr txBox="1"/>
          <p:nvPr/>
        </p:nvSpPr>
        <p:spPr>
          <a:xfrm>
            <a:off x="2923780" y="6014909"/>
            <a:ext cx="1261721" cy="307777"/>
          </a:xfrm>
          <a:prstGeom prst="rect">
            <a:avLst/>
          </a:prstGeom>
          <a:noFill/>
        </p:spPr>
        <p:txBody>
          <a:bodyPr wrap="non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Click to enter the text</a:t>
            </a:r>
            <a:endParaRPr lang="id-ID"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0" name="TextBox 159"/>
          <p:cNvSpPr txBox="1"/>
          <p:nvPr/>
        </p:nvSpPr>
        <p:spPr>
          <a:xfrm>
            <a:off x="4702520" y="6014909"/>
            <a:ext cx="1261721" cy="307777"/>
          </a:xfrm>
          <a:prstGeom prst="rect">
            <a:avLst/>
          </a:prstGeom>
          <a:noFill/>
        </p:spPr>
        <p:txBody>
          <a:bodyPr wrap="non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Click to enter the text</a:t>
            </a:r>
            <a:endParaRPr lang="id-ID"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1" name="TextBox 159"/>
          <p:cNvSpPr txBox="1"/>
          <p:nvPr/>
        </p:nvSpPr>
        <p:spPr>
          <a:xfrm>
            <a:off x="6549222" y="6014909"/>
            <a:ext cx="1261721" cy="307777"/>
          </a:xfrm>
          <a:prstGeom prst="rect">
            <a:avLst/>
          </a:prstGeom>
          <a:noFill/>
        </p:spPr>
        <p:txBody>
          <a:bodyPr wrap="non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Click to enter the text</a:t>
            </a:r>
            <a:endParaRPr lang="id-ID"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2" name="TextBox 159"/>
          <p:cNvSpPr txBox="1"/>
          <p:nvPr/>
        </p:nvSpPr>
        <p:spPr>
          <a:xfrm>
            <a:off x="8282681" y="6014909"/>
            <a:ext cx="1261721" cy="307777"/>
          </a:xfrm>
          <a:prstGeom prst="rect">
            <a:avLst/>
          </a:prstGeom>
          <a:noFill/>
        </p:spPr>
        <p:txBody>
          <a:bodyPr wrap="non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Click to enter the text</a:t>
            </a:r>
            <a:endParaRPr lang="id-ID"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3" name="TextBox 159"/>
          <p:cNvSpPr txBox="1"/>
          <p:nvPr/>
        </p:nvSpPr>
        <p:spPr>
          <a:xfrm>
            <a:off x="9814002" y="6014909"/>
            <a:ext cx="1261721" cy="307777"/>
          </a:xfrm>
          <a:prstGeom prst="rect">
            <a:avLst/>
          </a:prstGeom>
          <a:noFill/>
        </p:spPr>
        <p:txBody>
          <a:bodyPr wrap="non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Click to enter the text</a:t>
            </a:r>
            <a:endParaRPr lang="id-ID"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25078976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c="http://schemas.openxmlformats.org/drawingml/2006/chart"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randombar(horizontal)">
                                      <p:cBhvr>
                                        <p:cTn id="7" dur="750"/>
                                        <p:tgtEl>
                                          <p:spTgt spid="185"/>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additive="base">
                                        <p:cTn id="11" dur="350" fill="hold"/>
                                        <p:tgtEl>
                                          <p:spTgt spid="134"/>
                                        </p:tgtEl>
                                        <p:attrNameLst>
                                          <p:attrName>ppt_x</p:attrName>
                                        </p:attrNameLst>
                                      </p:cBhvr>
                                      <p:tavLst>
                                        <p:tav tm="0">
                                          <p:val>
                                            <p:strVal val="1+#ppt_w/2"/>
                                          </p:val>
                                        </p:tav>
                                        <p:tav tm="100000">
                                          <p:val>
                                            <p:strVal val="#ppt_x"/>
                                          </p:val>
                                        </p:tav>
                                      </p:tavLst>
                                    </p:anim>
                                    <p:anim calcmode="lin" valueType="num">
                                      <p:cBhvr additive="base">
                                        <p:cTn id="12" dur="350" fill="hold"/>
                                        <p:tgtEl>
                                          <p:spTgt spid="134"/>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2" presetClass="entr" presetSubtype="2" fill="hold" nodeType="afterEffect">
                                  <p:stCondLst>
                                    <p:cond delay="0"/>
                                  </p:stCondLst>
                                  <p:childTnLst>
                                    <p:set>
                                      <p:cBhvr>
                                        <p:cTn id="15" dur="1" fill="hold">
                                          <p:stCondLst>
                                            <p:cond delay="0"/>
                                          </p:stCondLst>
                                        </p:cTn>
                                        <p:tgtEl>
                                          <p:spTgt spid="141"/>
                                        </p:tgtEl>
                                        <p:attrNameLst>
                                          <p:attrName>style.visibility</p:attrName>
                                        </p:attrNameLst>
                                      </p:cBhvr>
                                      <p:to>
                                        <p:strVal val="visible"/>
                                      </p:to>
                                    </p:set>
                                    <p:animEffect transition="in" filter="wipe(right)">
                                      <p:cBhvr>
                                        <p:cTn id="16" dur="250"/>
                                        <p:tgtEl>
                                          <p:spTgt spid="141"/>
                                        </p:tgtEl>
                                      </p:cBhvr>
                                    </p:animEffect>
                                  </p:childTnLst>
                                </p:cTn>
                              </p:par>
                            </p:childTnLst>
                          </p:cTn>
                        </p:par>
                        <p:par>
                          <p:cTn id="17" fill="hold">
                            <p:stCondLst>
                              <p:cond delay="1350"/>
                            </p:stCondLst>
                            <p:childTnLst>
                              <p:par>
                                <p:cTn id="18" presetID="22" presetClass="entr" presetSubtype="1" fill="hold"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up)">
                                      <p:cBhvr>
                                        <p:cTn id="20" dur="250"/>
                                        <p:tgtEl>
                                          <p:spTgt spid="140"/>
                                        </p:tgtEl>
                                      </p:cBhvr>
                                    </p:animEffect>
                                  </p:childTnLst>
                                </p:cTn>
                              </p:par>
                            </p:childTnLst>
                          </p:cTn>
                        </p:par>
                        <p:par>
                          <p:cTn id="21" fill="hold">
                            <p:stCondLst>
                              <p:cond delay="1600"/>
                            </p:stCondLst>
                            <p:childTnLst>
                              <p:par>
                                <p:cTn id="22" presetID="10" presetClass="entr" presetSubtype="0" fill="hold" grpId="0" nodeType="after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fade">
                                      <p:cBhvr>
                                        <p:cTn id="24" dur="350"/>
                                        <p:tgtEl>
                                          <p:spTgt spid="1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350"/>
                                        <p:tgtEl>
                                          <p:spTgt spid="120"/>
                                        </p:tgtEl>
                                      </p:cBhvr>
                                    </p:animEffect>
                                  </p:childTnLst>
                                </p:cTn>
                              </p:par>
                            </p:childTnLst>
                          </p:cTn>
                        </p:par>
                        <p:par>
                          <p:cTn id="28" fill="hold">
                            <p:stCondLst>
                              <p:cond delay="1950"/>
                            </p:stCondLst>
                            <p:childTnLst>
                              <p:par>
                                <p:cTn id="29" presetID="22" presetClass="entr" presetSubtype="8" fill="hold" grpId="0" nodeType="afterEffect">
                                  <p:stCondLst>
                                    <p:cond delay="0"/>
                                  </p:stCondLst>
                                  <p:childTnLst>
                                    <p:set>
                                      <p:cBhvr>
                                        <p:cTn id="30" dur="1" fill="hold">
                                          <p:stCondLst>
                                            <p:cond delay="0"/>
                                          </p:stCondLst>
                                        </p:cTn>
                                        <p:tgtEl>
                                          <p:spTgt spid="218"/>
                                        </p:tgtEl>
                                        <p:attrNameLst>
                                          <p:attrName>style.visibility</p:attrName>
                                        </p:attrNameLst>
                                      </p:cBhvr>
                                      <p:to>
                                        <p:strVal val="visible"/>
                                      </p:to>
                                    </p:set>
                                    <p:animEffect transition="in" filter="wipe(left)">
                                      <p:cBhvr>
                                        <p:cTn id="31" dur="400"/>
                                        <p:tgtEl>
                                          <p:spTgt spid="218"/>
                                        </p:tgtEl>
                                      </p:cBhvr>
                                    </p:animEffect>
                                  </p:childTnLst>
                                </p:cTn>
                              </p:par>
                            </p:childTnLst>
                          </p:cTn>
                        </p:par>
                        <p:par>
                          <p:cTn id="32" fill="hold">
                            <p:stCondLst>
                              <p:cond delay="2350"/>
                            </p:stCondLst>
                            <p:childTnLst>
                              <p:par>
                                <p:cTn id="33" presetID="2" presetClass="entr" presetSubtype="6" fill="hold" grpId="0" nodeType="afterEffect">
                                  <p:stCondLst>
                                    <p:cond delay="0"/>
                                  </p:stCondLst>
                                  <p:childTnLst>
                                    <p:set>
                                      <p:cBhvr>
                                        <p:cTn id="34" dur="1" fill="hold">
                                          <p:stCondLst>
                                            <p:cond delay="0"/>
                                          </p:stCondLst>
                                        </p:cTn>
                                        <p:tgtEl>
                                          <p:spTgt spid="135"/>
                                        </p:tgtEl>
                                        <p:attrNameLst>
                                          <p:attrName>style.visibility</p:attrName>
                                        </p:attrNameLst>
                                      </p:cBhvr>
                                      <p:to>
                                        <p:strVal val="visible"/>
                                      </p:to>
                                    </p:set>
                                    <p:anim calcmode="lin" valueType="num">
                                      <p:cBhvr additive="base">
                                        <p:cTn id="35" dur="350" fill="hold"/>
                                        <p:tgtEl>
                                          <p:spTgt spid="135"/>
                                        </p:tgtEl>
                                        <p:attrNameLst>
                                          <p:attrName>ppt_x</p:attrName>
                                        </p:attrNameLst>
                                      </p:cBhvr>
                                      <p:tavLst>
                                        <p:tav tm="0">
                                          <p:val>
                                            <p:strVal val="1+#ppt_w/2"/>
                                          </p:val>
                                        </p:tav>
                                        <p:tav tm="100000">
                                          <p:val>
                                            <p:strVal val="#ppt_x"/>
                                          </p:val>
                                        </p:tav>
                                      </p:tavLst>
                                    </p:anim>
                                    <p:anim calcmode="lin" valueType="num">
                                      <p:cBhvr additive="base">
                                        <p:cTn id="36" dur="350" fill="hold"/>
                                        <p:tgtEl>
                                          <p:spTgt spid="135"/>
                                        </p:tgtEl>
                                        <p:attrNameLst>
                                          <p:attrName>ppt_y</p:attrName>
                                        </p:attrNameLst>
                                      </p:cBhvr>
                                      <p:tavLst>
                                        <p:tav tm="0">
                                          <p:val>
                                            <p:strVal val="1+#ppt_h/2"/>
                                          </p:val>
                                        </p:tav>
                                        <p:tav tm="100000">
                                          <p:val>
                                            <p:strVal val="#ppt_y"/>
                                          </p:val>
                                        </p:tav>
                                      </p:tavLst>
                                    </p:anim>
                                  </p:childTnLst>
                                </p:cTn>
                              </p:par>
                            </p:childTnLst>
                          </p:cTn>
                        </p:par>
                        <p:par>
                          <p:cTn id="37" fill="hold">
                            <p:stCondLst>
                              <p:cond delay="2700"/>
                            </p:stCondLst>
                            <p:childTnLst>
                              <p:par>
                                <p:cTn id="38" presetID="22" presetClass="entr" presetSubtype="2" fill="hold" nodeType="afterEffect">
                                  <p:stCondLst>
                                    <p:cond delay="0"/>
                                  </p:stCondLst>
                                  <p:childTnLst>
                                    <p:set>
                                      <p:cBhvr>
                                        <p:cTn id="39" dur="1" fill="hold">
                                          <p:stCondLst>
                                            <p:cond delay="0"/>
                                          </p:stCondLst>
                                        </p:cTn>
                                        <p:tgtEl>
                                          <p:spTgt spid="143"/>
                                        </p:tgtEl>
                                        <p:attrNameLst>
                                          <p:attrName>style.visibility</p:attrName>
                                        </p:attrNameLst>
                                      </p:cBhvr>
                                      <p:to>
                                        <p:strVal val="visible"/>
                                      </p:to>
                                    </p:set>
                                    <p:animEffect transition="in" filter="wipe(right)">
                                      <p:cBhvr>
                                        <p:cTn id="40" dur="150"/>
                                        <p:tgtEl>
                                          <p:spTgt spid="143"/>
                                        </p:tgtEl>
                                      </p:cBhvr>
                                    </p:animEffect>
                                  </p:childTnLst>
                                </p:cTn>
                              </p:par>
                            </p:childTnLst>
                          </p:cTn>
                        </p:par>
                        <p:par>
                          <p:cTn id="41" fill="hold">
                            <p:stCondLst>
                              <p:cond delay="2850"/>
                            </p:stCondLst>
                            <p:childTnLst>
                              <p:par>
                                <p:cTn id="42" presetID="22" presetClass="entr" presetSubtype="1" fill="hold" nodeType="afterEffect">
                                  <p:stCondLst>
                                    <p:cond delay="0"/>
                                  </p:stCondLst>
                                  <p:childTnLst>
                                    <p:set>
                                      <p:cBhvr>
                                        <p:cTn id="43" dur="1" fill="hold">
                                          <p:stCondLst>
                                            <p:cond delay="0"/>
                                          </p:stCondLst>
                                        </p:cTn>
                                        <p:tgtEl>
                                          <p:spTgt spid="142"/>
                                        </p:tgtEl>
                                        <p:attrNameLst>
                                          <p:attrName>style.visibility</p:attrName>
                                        </p:attrNameLst>
                                      </p:cBhvr>
                                      <p:to>
                                        <p:strVal val="visible"/>
                                      </p:to>
                                    </p:set>
                                    <p:animEffect transition="in" filter="wipe(up)">
                                      <p:cBhvr>
                                        <p:cTn id="44" dur="250"/>
                                        <p:tgtEl>
                                          <p:spTgt spid="142"/>
                                        </p:tgtEl>
                                      </p:cBhvr>
                                    </p:animEffect>
                                  </p:childTnLst>
                                </p:cTn>
                              </p:par>
                            </p:childTnLst>
                          </p:cTn>
                        </p:par>
                        <p:par>
                          <p:cTn id="45" fill="hold">
                            <p:stCondLst>
                              <p:cond delay="3100"/>
                            </p:stCondLst>
                            <p:childTnLst>
                              <p:par>
                                <p:cTn id="46" presetID="10" presetClass="entr" presetSubtype="0" fill="hold" grpId="0" nodeType="afterEffect">
                                  <p:stCondLst>
                                    <p:cond delay="0"/>
                                  </p:stCondLst>
                                  <p:childTnLst>
                                    <p:set>
                                      <p:cBhvr>
                                        <p:cTn id="47" dur="1" fill="hold">
                                          <p:stCondLst>
                                            <p:cond delay="0"/>
                                          </p:stCondLst>
                                        </p:cTn>
                                        <p:tgtEl>
                                          <p:spTgt spid="116"/>
                                        </p:tgtEl>
                                        <p:attrNameLst>
                                          <p:attrName>style.visibility</p:attrName>
                                        </p:attrNameLst>
                                      </p:cBhvr>
                                      <p:to>
                                        <p:strVal val="visible"/>
                                      </p:to>
                                    </p:set>
                                    <p:animEffect transition="in" filter="fade">
                                      <p:cBhvr>
                                        <p:cTn id="48" dur="350"/>
                                        <p:tgtEl>
                                          <p:spTgt spid="1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animEffect transition="in" filter="fade">
                                      <p:cBhvr>
                                        <p:cTn id="51" dur="350"/>
                                        <p:tgtEl>
                                          <p:spTgt spid="117"/>
                                        </p:tgtEl>
                                      </p:cBhvr>
                                    </p:animEffect>
                                  </p:childTnLst>
                                </p:cTn>
                              </p:par>
                            </p:childTnLst>
                          </p:cTn>
                        </p:par>
                        <p:par>
                          <p:cTn id="52" fill="hold">
                            <p:stCondLst>
                              <p:cond delay="3450"/>
                            </p:stCondLst>
                            <p:childTnLst>
                              <p:par>
                                <p:cTn id="53" presetID="22" presetClass="entr" presetSubtype="8" fill="hold" grpId="0" nodeType="after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wipe(left)">
                                      <p:cBhvr>
                                        <p:cTn id="55" dur="400"/>
                                        <p:tgtEl>
                                          <p:spTgt spid="219"/>
                                        </p:tgtEl>
                                      </p:cBhvr>
                                    </p:animEffect>
                                  </p:childTnLst>
                                </p:cTn>
                              </p:par>
                            </p:childTnLst>
                          </p:cTn>
                        </p:par>
                        <p:par>
                          <p:cTn id="56" fill="hold">
                            <p:stCondLst>
                              <p:cond delay="3850"/>
                            </p:stCondLst>
                            <p:childTnLst>
                              <p:par>
                                <p:cTn id="57" presetID="2" presetClass="entr" presetSubtype="1" fill="hold" grpId="0" nodeType="afterEffect">
                                  <p:stCondLst>
                                    <p:cond delay="0"/>
                                  </p:stCondLst>
                                  <p:childTnLst>
                                    <p:set>
                                      <p:cBhvr>
                                        <p:cTn id="58" dur="1" fill="hold">
                                          <p:stCondLst>
                                            <p:cond delay="0"/>
                                          </p:stCondLst>
                                        </p:cTn>
                                        <p:tgtEl>
                                          <p:spTgt spid="136"/>
                                        </p:tgtEl>
                                        <p:attrNameLst>
                                          <p:attrName>style.visibility</p:attrName>
                                        </p:attrNameLst>
                                      </p:cBhvr>
                                      <p:to>
                                        <p:strVal val="visible"/>
                                      </p:to>
                                    </p:set>
                                    <p:anim calcmode="lin" valueType="num">
                                      <p:cBhvr additive="base">
                                        <p:cTn id="59" dur="350" fill="hold"/>
                                        <p:tgtEl>
                                          <p:spTgt spid="136"/>
                                        </p:tgtEl>
                                        <p:attrNameLst>
                                          <p:attrName>ppt_x</p:attrName>
                                        </p:attrNameLst>
                                      </p:cBhvr>
                                      <p:tavLst>
                                        <p:tav tm="0">
                                          <p:val>
                                            <p:strVal val="#ppt_x"/>
                                          </p:val>
                                        </p:tav>
                                        <p:tav tm="100000">
                                          <p:val>
                                            <p:strVal val="#ppt_x"/>
                                          </p:val>
                                        </p:tav>
                                      </p:tavLst>
                                    </p:anim>
                                    <p:anim calcmode="lin" valueType="num">
                                      <p:cBhvr additive="base">
                                        <p:cTn id="60" dur="350" fill="hold"/>
                                        <p:tgtEl>
                                          <p:spTgt spid="136"/>
                                        </p:tgtEl>
                                        <p:attrNameLst>
                                          <p:attrName>ppt_y</p:attrName>
                                        </p:attrNameLst>
                                      </p:cBhvr>
                                      <p:tavLst>
                                        <p:tav tm="0">
                                          <p:val>
                                            <p:strVal val="0-#ppt_h/2"/>
                                          </p:val>
                                        </p:tav>
                                        <p:tav tm="100000">
                                          <p:val>
                                            <p:strVal val="#ppt_y"/>
                                          </p:val>
                                        </p:tav>
                                      </p:tavLst>
                                    </p:anim>
                                  </p:childTnLst>
                                </p:cTn>
                              </p:par>
                            </p:childTnLst>
                          </p:cTn>
                        </p:par>
                        <p:par>
                          <p:cTn id="61" fill="hold">
                            <p:stCondLst>
                              <p:cond delay="4200"/>
                            </p:stCondLst>
                            <p:childTnLst>
                              <p:par>
                                <p:cTn id="62" presetID="22" presetClass="entr" presetSubtype="2" fill="hold" nodeType="afterEffect">
                                  <p:stCondLst>
                                    <p:cond delay="0"/>
                                  </p:stCondLst>
                                  <p:childTnLst>
                                    <p:set>
                                      <p:cBhvr>
                                        <p:cTn id="63" dur="1" fill="hold">
                                          <p:stCondLst>
                                            <p:cond delay="0"/>
                                          </p:stCondLst>
                                        </p:cTn>
                                        <p:tgtEl>
                                          <p:spTgt spid="145"/>
                                        </p:tgtEl>
                                        <p:attrNameLst>
                                          <p:attrName>style.visibility</p:attrName>
                                        </p:attrNameLst>
                                      </p:cBhvr>
                                      <p:to>
                                        <p:strVal val="visible"/>
                                      </p:to>
                                    </p:set>
                                    <p:animEffect transition="in" filter="wipe(right)">
                                      <p:cBhvr>
                                        <p:cTn id="64" dur="150"/>
                                        <p:tgtEl>
                                          <p:spTgt spid="145"/>
                                        </p:tgtEl>
                                      </p:cBhvr>
                                    </p:animEffect>
                                  </p:childTnLst>
                                </p:cTn>
                              </p:par>
                            </p:childTnLst>
                          </p:cTn>
                        </p:par>
                        <p:par>
                          <p:cTn id="65" fill="hold">
                            <p:stCondLst>
                              <p:cond delay="4350"/>
                            </p:stCondLst>
                            <p:childTnLst>
                              <p:par>
                                <p:cTn id="66" presetID="22" presetClass="entr" presetSubtype="1"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Effect transition="in" filter="wipe(up)">
                                      <p:cBhvr>
                                        <p:cTn id="68" dur="150"/>
                                        <p:tgtEl>
                                          <p:spTgt spid="144"/>
                                        </p:tgtEl>
                                      </p:cBhvr>
                                    </p:animEffect>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fade">
                                      <p:cBhvr>
                                        <p:cTn id="72" dur="350"/>
                                        <p:tgtEl>
                                          <p:spTgt spid="1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
                                        </p:tgtEl>
                                        <p:attrNameLst>
                                          <p:attrName>style.visibility</p:attrName>
                                        </p:attrNameLst>
                                      </p:cBhvr>
                                      <p:to>
                                        <p:strVal val="visible"/>
                                      </p:to>
                                    </p:set>
                                    <p:animEffect transition="in" filter="fade">
                                      <p:cBhvr>
                                        <p:cTn id="75" dur="350"/>
                                        <p:tgtEl>
                                          <p:spTgt spid="123"/>
                                        </p:tgtEl>
                                      </p:cBhvr>
                                    </p:animEffect>
                                  </p:childTnLst>
                                </p:cTn>
                              </p:par>
                            </p:childTnLst>
                          </p:cTn>
                        </p:par>
                        <p:par>
                          <p:cTn id="76" fill="hold">
                            <p:stCondLst>
                              <p:cond delay="4850"/>
                            </p:stCondLst>
                            <p:childTnLst>
                              <p:par>
                                <p:cTn id="77" presetID="22" presetClass="entr" presetSubtype="8" fill="hold" grpId="0" nodeType="afterEffect">
                                  <p:stCondLst>
                                    <p:cond delay="0"/>
                                  </p:stCondLst>
                                  <p:childTnLst>
                                    <p:set>
                                      <p:cBhvr>
                                        <p:cTn id="78" dur="1" fill="hold">
                                          <p:stCondLst>
                                            <p:cond delay="0"/>
                                          </p:stCondLst>
                                        </p:cTn>
                                        <p:tgtEl>
                                          <p:spTgt spid="220"/>
                                        </p:tgtEl>
                                        <p:attrNameLst>
                                          <p:attrName>style.visibility</p:attrName>
                                        </p:attrNameLst>
                                      </p:cBhvr>
                                      <p:to>
                                        <p:strVal val="visible"/>
                                      </p:to>
                                    </p:set>
                                    <p:animEffect transition="in" filter="wipe(left)">
                                      <p:cBhvr>
                                        <p:cTn id="79" dur="400"/>
                                        <p:tgtEl>
                                          <p:spTgt spid="220"/>
                                        </p:tgtEl>
                                      </p:cBhvr>
                                    </p:animEffect>
                                  </p:childTnLst>
                                </p:cTn>
                              </p:par>
                            </p:childTnLst>
                          </p:cTn>
                        </p:par>
                        <p:par>
                          <p:cTn id="80" fill="hold">
                            <p:stCondLst>
                              <p:cond delay="5250"/>
                            </p:stCondLst>
                            <p:childTnLst>
                              <p:par>
                                <p:cTn id="81" presetID="2" presetClass="entr" presetSubtype="12" fill="hold" grpId="0" nodeType="afterEffect">
                                  <p:stCondLst>
                                    <p:cond delay="0"/>
                                  </p:stCondLst>
                                  <p:childTnLst>
                                    <p:set>
                                      <p:cBhvr>
                                        <p:cTn id="82" dur="1" fill="hold">
                                          <p:stCondLst>
                                            <p:cond delay="0"/>
                                          </p:stCondLst>
                                        </p:cTn>
                                        <p:tgtEl>
                                          <p:spTgt spid="137"/>
                                        </p:tgtEl>
                                        <p:attrNameLst>
                                          <p:attrName>style.visibility</p:attrName>
                                        </p:attrNameLst>
                                      </p:cBhvr>
                                      <p:to>
                                        <p:strVal val="visible"/>
                                      </p:to>
                                    </p:set>
                                    <p:anim calcmode="lin" valueType="num">
                                      <p:cBhvr additive="base">
                                        <p:cTn id="83" dur="350" fill="hold"/>
                                        <p:tgtEl>
                                          <p:spTgt spid="137"/>
                                        </p:tgtEl>
                                        <p:attrNameLst>
                                          <p:attrName>ppt_x</p:attrName>
                                        </p:attrNameLst>
                                      </p:cBhvr>
                                      <p:tavLst>
                                        <p:tav tm="0">
                                          <p:val>
                                            <p:strVal val="0-#ppt_w/2"/>
                                          </p:val>
                                        </p:tav>
                                        <p:tav tm="100000">
                                          <p:val>
                                            <p:strVal val="#ppt_x"/>
                                          </p:val>
                                        </p:tav>
                                      </p:tavLst>
                                    </p:anim>
                                    <p:anim calcmode="lin" valueType="num">
                                      <p:cBhvr additive="base">
                                        <p:cTn id="84" dur="350" fill="hold"/>
                                        <p:tgtEl>
                                          <p:spTgt spid="137"/>
                                        </p:tgtEl>
                                        <p:attrNameLst>
                                          <p:attrName>ppt_y</p:attrName>
                                        </p:attrNameLst>
                                      </p:cBhvr>
                                      <p:tavLst>
                                        <p:tav tm="0">
                                          <p:val>
                                            <p:strVal val="1+#ppt_h/2"/>
                                          </p:val>
                                        </p:tav>
                                        <p:tav tm="100000">
                                          <p:val>
                                            <p:strVal val="#ppt_y"/>
                                          </p:val>
                                        </p:tav>
                                      </p:tavLst>
                                    </p:anim>
                                  </p:childTnLst>
                                </p:cTn>
                              </p:par>
                            </p:childTnLst>
                          </p:cTn>
                        </p:par>
                        <p:par>
                          <p:cTn id="85" fill="hold">
                            <p:stCondLst>
                              <p:cond delay="5600"/>
                            </p:stCondLst>
                            <p:childTnLst>
                              <p:par>
                                <p:cTn id="86" presetID="22" presetClass="entr" presetSubtype="8"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wipe(left)">
                                      <p:cBhvr>
                                        <p:cTn id="88" dur="150"/>
                                        <p:tgtEl>
                                          <p:spTgt spid="147"/>
                                        </p:tgtEl>
                                      </p:cBhvr>
                                    </p:animEffect>
                                  </p:childTnLst>
                                </p:cTn>
                              </p:par>
                            </p:childTnLst>
                          </p:cTn>
                        </p:par>
                        <p:par>
                          <p:cTn id="89" fill="hold">
                            <p:stCondLst>
                              <p:cond delay="5750"/>
                            </p:stCondLst>
                            <p:childTnLst>
                              <p:par>
                                <p:cTn id="90" presetID="22" presetClass="entr" presetSubtype="1" fill="hold" nodeType="afterEffect">
                                  <p:stCondLst>
                                    <p:cond delay="0"/>
                                  </p:stCondLst>
                                  <p:childTnLst>
                                    <p:set>
                                      <p:cBhvr>
                                        <p:cTn id="91" dur="1" fill="hold">
                                          <p:stCondLst>
                                            <p:cond delay="0"/>
                                          </p:stCondLst>
                                        </p:cTn>
                                        <p:tgtEl>
                                          <p:spTgt spid="146"/>
                                        </p:tgtEl>
                                        <p:attrNameLst>
                                          <p:attrName>style.visibility</p:attrName>
                                        </p:attrNameLst>
                                      </p:cBhvr>
                                      <p:to>
                                        <p:strVal val="visible"/>
                                      </p:to>
                                    </p:set>
                                    <p:animEffect transition="in" filter="wipe(up)">
                                      <p:cBhvr>
                                        <p:cTn id="92" dur="200"/>
                                        <p:tgtEl>
                                          <p:spTgt spid="146"/>
                                        </p:tgtEl>
                                      </p:cBhvr>
                                    </p:animEffect>
                                  </p:childTnLst>
                                </p:cTn>
                              </p:par>
                            </p:childTnLst>
                          </p:cTn>
                        </p:par>
                        <p:par>
                          <p:cTn id="93" fill="hold">
                            <p:stCondLst>
                              <p:cond delay="5950"/>
                            </p:stCondLst>
                            <p:childTnLst>
                              <p:par>
                                <p:cTn id="94" presetID="10" presetClass="entr" presetSubtype="0" fill="hold" grpId="0" nodeType="afterEffect">
                                  <p:stCondLst>
                                    <p:cond delay="0"/>
                                  </p:stCondLst>
                                  <p:childTnLst>
                                    <p:set>
                                      <p:cBhvr>
                                        <p:cTn id="95" dur="1" fill="hold">
                                          <p:stCondLst>
                                            <p:cond delay="0"/>
                                          </p:stCondLst>
                                        </p:cTn>
                                        <p:tgtEl>
                                          <p:spTgt spid="125"/>
                                        </p:tgtEl>
                                        <p:attrNameLst>
                                          <p:attrName>style.visibility</p:attrName>
                                        </p:attrNameLst>
                                      </p:cBhvr>
                                      <p:to>
                                        <p:strVal val="visible"/>
                                      </p:to>
                                    </p:set>
                                    <p:animEffect transition="in" filter="fade">
                                      <p:cBhvr>
                                        <p:cTn id="96" dur="350"/>
                                        <p:tgtEl>
                                          <p:spTgt spid="1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6"/>
                                        </p:tgtEl>
                                        <p:attrNameLst>
                                          <p:attrName>style.visibility</p:attrName>
                                        </p:attrNameLst>
                                      </p:cBhvr>
                                      <p:to>
                                        <p:strVal val="visible"/>
                                      </p:to>
                                    </p:set>
                                    <p:animEffect transition="in" filter="fade">
                                      <p:cBhvr>
                                        <p:cTn id="99" dur="350"/>
                                        <p:tgtEl>
                                          <p:spTgt spid="126"/>
                                        </p:tgtEl>
                                      </p:cBhvr>
                                    </p:animEffect>
                                  </p:childTnLst>
                                </p:cTn>
                              </p:par>
                            </p:childTnLst>
                          </p:cTn>
                        </p:par>
                        <p:par>
                          <p:cTn id="100" fill="hold">
                            <p:stCondLst>
                              <p:cond delay="6300"/>
                            </p:stCondLst>
                            <p:childTnLst>
                              <p:par>
                                <p:cTn id="101" presetID="22" presetClass="entr" presetSubtype="8" fill="hold" grpId="0" nodeType="afterEffect">
                                  <p:stCondLst>
                                    <p:cond delay="0"/>
                                  </p:stCondLst>
                                  <p:childTnLst>
                                    <p:set>
                                      <p:cBhvr>
                                        <p:cTn id="102" dur="1" fill="hold">
                                          <p:stCondLst>
                                            <p:cond delay="0"/>
                                          </p:stCondLst>
                                        </p:cTn>
                                        <p:tgtEl>
                                          <p:spTgt spid="221"/>
                                        </p:tgtEl>
                                        <p:attrNameLst>
                                          <p:attrName>style.visibility</p:attrName>
                                        </p:attrNameLst>
                                      </p:cBhvr>
                                      <p:to>
                                        <p:strVal val="visible"/>
                                      </p:to>
                                    </p:set>
                                    <p:animEffect transition="in" filter="wipe(left)">
                                      <p:cBhvr>
                                        <p:cTn id="103" dur="400"/>
                                        <p:tgtEl>
                                          <p:spTgt spid="221"/>
                                        </p:tgtEl>
                                      </p:cBhvr>
                                    </p:animEffect>
                                  </p:childTnLst>
                                </p:cTn>
                              </p:par>
                            </p:childTnLst>
                          </p:cTn>
                        </p:par>
                        <p:par>
                          <p:cTn id="104" fill="hold">
                            <p:stCondLst>
                              <p:cond delay="6700"/>
                            </p:stCondLst>
                            <p:childTnLst>
                              <p:par>
                                <p:cTn id="105" presetID="2" presetClass="entr" presetSubtype="8" fill="hold" grpId="0" nodeType="afterEffect">
                                  <p:stCondLst>
                                    <p:cond delay="0"/>
                                  </p:stCondLst>
                                  <p:childTnLst>
                                    <p:set>
                                      <p:cBhvr>
                                        <p:cTn id="106" dur="1" fill="hold">
                                          <p:stCondLst>
                                            <p:cond delay="0"/>
                                          </p:stCondLst>
                                        </p:cTn>
                                        <p:tgtEl>
                                          <p:spTgt spid="138"/>
                                        </p:tgtEl>
                                        <p:attrNameLst>
                                          <p:attrName>style.visibility</p:attrName>
                                        </p:attrNameLst>
                                      </p:cBhvr>
                                      <p:to>
                                        <p:strVal val="visible"/>
                                      </p:to>
                                    </p:set>
                                    <p:anim calcmode="lin" valueType="num">
                                      <p:cBhvr additive="base">
                                        <p:cTn id="107" dur="350" fill="hold"/>
                                        <p:tgtEl>
                                          <p:spTgt spid="138"/>
                                        </p:tgtEl>
                                        <p:attrNameLst>
                                          <p:attrName>ppt_x</p:attrName>
                                        </p:attrNameLst>
                                      </p:cBhvr>
                                      <p:tavLst>
                                        <p:tav tm="0">
                                          <p:val>
                                            <p:strVal val="0-#ppt_w/2"/>
                                          </p:val>
                                        </p:tav>
                                        <p:tav tm="100000">
                                          <p:val>
                                            <p:strVal val="#ppt_x"/>
                                          </p:val>
                                        </p:tav>
                                      </p:tavLst>
                                    </p:anim>
                                    <p:anim calcmode="lin" valueType="num">
                                      <p:cBhvr additive="base">
                                        <p:cTn id="108" dur="350" fill="hold"/>
                                        <p:tgtEl>
                                          <p:spTgt spid="138"/>
                                        </p:tgtEl>
                                        <p:attrNameLst>
                                          <p:attrName>ppt_y</p:attrName>
                                        </p:attrNameLst>
                                      </p:cBhvr>
                                      <p:tavLst>
                                        <p:tav tm="0">
                                          <p:val>
                                            <p:strVal val="#ppt_y"/>
                                          </p:val>
                                        </p:tav>
                                        <p:tav tm="100000">
                                          <p:val>
                                            <p:strVal val="#ppt_y"/>
                                          </p:val>
                                        </p:tav>
                                      </p:tavLst>
                                    </p:anim>
                                  </p:childTnLst>
                                </p:cTn>
                              </p:par>
                            </p:childTnLst>
                          </p:cTn>
                        </p:par>
                        <p:par>
                          <p:cTn id="109" fill="hold">
                            <p:stCondLst>
                              <p:cond delay="7050"/>
                            </p:stCondLst>
                            <p:childTnLst>
                              <p:par>
                                <p:cTn id="110" presetID="22" presetClass="entr" presetSubtype="8" fill="hold" nodeType="afterEffect">
                                  <p:stCondLst>
                                    <p:cond delay="0"/>
                                  </p:stCondLst>
                                  <p:childTnLst>
                                    <p:set>
                                      <p:cBhvr>
                                        <p:cTn id="111" dur="1" fill="hold">
                                          <p:stCondLst>
                                            <p:cond delay="0"/>
                                          </p:stCondLst>
                                        </p:cTn>
                                        <p:tgtEl>
                                          <p:spTgt spid="149"/>
                                        </p:tgtEl>
                                        <p:attrNameLst>
                                          <p:attrName>style.visibility</p:attrName>
                                        </p:attrNameLst>
                                      </p:cBhvr>
                                      <p:to>
                                        <p:strVal val="visible"/>
                                      </p:to>
                                    </p:set>
                                    <p:animEffect transition="in" filter="wipe(left)">
                                      <p:cBhvr>
                                        <p:cTn id="112" dur="250"/>
                                        <p:tgtEl>
                                          <p:spTgt spid="149"/>
                                        </p:tgtEl>
                                      </p:cBhvr>
                                    </p:animEffect>
                                  </p:childTnLst>
                                </p:cTn>
                              </p:par>
                            </p:childTnLst>
                          </p:cTn>
                        </p:par>
                        <p:par>
                          <p:cTn id="113" fill="hold">
                            <p:stCondLst>
                              <p:cond delay="7300"/>
                            </p:stCondLst>
                            <p:childTnLst>
                              <p:par>
                                <p:cTn id="114" presetID="22" presetClass="entr" presetSubtype="1" fill="hold" nodeType="afterEffect">
                                  <p:stCondLst>
                                    <p:cond delay="0"/>
                                  </p:stCondLst>
                                  <p:childTnLst>
                                    <p:set>
                                      <p:cBhvr>
                                        <p:cTn id="115" dur="1" fill="hold">
                                          <p:stCondLst>
                                            <p:cond delay="0"/>
                                          </p:stCondLst>
                                        </p:cTn>
                                        <p:tgtEl>
                                          <p:spTgt spid="148"/>
                                        </p:tgtEl>
                                        <p:attrNameLst>
                                          <p:attrName>style.visibility</p:attrName>
                                        </p:attrNameLst>
                                      </p:cBhvr>
                                      <p:to>
                                        <p:strVal val="visible"/>
                                      </p:to>
                                    </p:set>
                                    <p:animEffect transition="in" filter="wipe(up)">
                                      <p:cBhvr>
                                        <p:cTn id="116" dur="250"/>
                                        <p:tgtEl>
                                          <p:spTgt spid="148"/>
                                        </p:tgtEl>
                                      </p:cBhvr>
                                    </p:animEffect>
                                  </p:childTnLst>
                                </p:cTn>
                              </p:par>
                            </p:childTnLst>
                          </p:cTn>
                        </p:par>
                        <p:par>
                          <p:cTn id="117" fill="hold">
                            <p:stCondLst>
                              <p:cond delay="7550"/>
                            </p:stCondLst>
                            <p:childTnLst>
                              <p:par>
                                <p:cTn id="118" presetID="10" presetClass="entr" presetSubtype="0" fill="hold" grpId="0" nodeType="afterEffect">
                                  <p:stCondLst>
                                    <p:cond delay="0"/>
                                  </p:stCondLst>
                                  <p:childTnLst>
                                    <p:set>
                                      <p:cBhvr>
                                        <p:cTn id="119" dur="1" fill="hold">
                                          <p:stCondLst>
                                            <p:cond delay="0"/>
                                          </p:stCondLst>
                                        </p:cTn>
                                        <p:tgtEl>
                                          <p:spTgt spid="128"/>
                                        </p:tgtEl>
                                        <p:attrNameLst>
                                          <p:attrName>style.visibility</p:attrName>
                                        </p:attrNameLst>
                                      </p:cBhvr>
                                      <p:to>
                                        <p:strVal val="visible"/>
                                      </p:to>
                                    </p:set>
                                    <p:animEffect transition="in" filter="fade">
                                      <p:cBhvr>
                                        <p:cTn id="120" dur="350"/>
                                        <p:tgtEl>
                                          <p:spTgt spid="12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fade">
                                      <p:cBhvr>
                                        <p:cTn id="123" dur="350"/>
                                        <p:tgtEl>
                                          <p:spTgt spid="129"/>
                                        </p:tgtEl>
                                      </p:cBhvr>
                                    </p:animEffect>
                                  </p:childTnLst>
                                </p:cTn>
                              </p:par>
                            </p:childTnLst>
                          </p:cTn>
                        </p:par>
                        <p:par>
                          <p:cTn id="124" fill="hold">
                            <p:stCondLst>
                              <p:cond delay="7900"/>
                            </p:stCondLst>
                            <p:childTnLst>
                              <p:par>
                                <p:cTn id="125" presetID="22" presetClass="entr" presetSubtype="8" fill="hold" grpId="0" nodeType="afterEffect">
                                  <p:stCondLst>
                                    <p:cond delay="0"/>
                                  </p:stCondLst>
                                  <p:childTnLst>
                                    <p:set>
                                      <p:cBhvr>
                                        <p:cTn id="126" dur="1" fill="hold">
                                          <p:stCondLst>
                                            <p:cond delay="0"/>
                                          </p:stCondLst>
                                        </p:cTn>
                                        <p:tgtEl>
                                          <p:spTgt spid="222"/>
                                        </p:tgtEl>
                                        <p:attrNameLst>
                                          <p:attrName>style.visibility</p:attrName>
                                        </p:attrNameLst>
                                      </p:cBhvr>
                                      <p:to>
                                        <p:strVal val="visible"/>
                                      </p:to>
                                    </p:set>
                                    <p:animEffect transition="in" filter="wipe(left)">
                                      <p:cBhvr>
                                        <p:cTn id="127" dur="400"/>
                                        <p:tgtEl>
                                          <p:spTgt spid="222"/>
                                        </p:tgtEl>
                                      </p:cBhvr>
                                    </p:animEffect>
                                  </p:childTnLst>
                                </p:cTn>
                              </p:par>
                            </p:childTnLst>
                          </p:cTn>
                        </p:par>
                        <p:par>
                          <p:cTn id="128" fill="hold">
                            <p:stCondLst>
                              <p:cond delay="8300"/>
                            </p:stCondLst>
                            <p:childTnLst>
                              <p:par>
                                <p:cTn id="129" presetID="2" presetClass="entr" presetSubtype="9" fill="hold" grpId="0" nodeType="afterEffect">
                                  <p:stCondLst>
                                    <p:cond delay="0"/>
                                  </p:stCondLst>
                                  <p:childTnLst>
                                    <p:set>
                                      <p:cBhvr>
                                        <p:cTn id="130" dur="1" fill="hold">
                                          <p:stCondLst>
                                            <p:cond delay="0"/>
                                          </p:stCondLst>
                                        </p:cTn>
                                        <p:tgtEl>
                                          <p:spTgt spid="139"/>
                                        </p:tgtEl>
                                        <p:attrNameLst>
                                          <p:attrName>style.visibility</p:attrName>
                                        </p:attrNameLst>
                                      </p:cBhvr>
                                      <p:to>
                                        <p:strVal val="visible"/>
                                      </p:to>
                                    </p:set>
                                    <p:anim calcmode="lin" valueType="num">
                                      <p:cBhvr additive="base">
                                        <p:cTn id="131" dur="350" fill="hold"/>
                                        <p:tgtEl>
                                          <p:spTgt spid="139"/>
                                        </p:tgtEl>
                                        <p:attrNameLst>
                                          <p:attrName>ppt_x</p:attrName>
                                        </p:attrNameLst>
                                      </p:cBhvr>
                                      <p:tavLst>
                                        <p:tav tm="0">
                                          <p:val>
                                            <p:strVal val="0-#ppt_w/2"/>
                                          </p:val>
                                        </p:tav>
                                        <p:tav tm="100000">
                                          <p:val>
                                            <p:strVal val="#ppt_x"/>
                                          </p:val>
                                        </p:tav>
                                      </p:tavLst>
                                    </p:anim>
                                    <p:anim calcmode="lin" valueType="num">
                                      <p:cBhvr additive="base">
                                        <p:cTn id="132" dur="350" fill="hold"/>
                                        <p:tgtEl>
                                          <p:spTgt spid="139"/>
                                        </p:tgtEl>
                                        <p:attrNameLst>
                                          <p:attrName>ppt_y</p:attrName>
                                        </p:attrNameLst>
                                      </p:cBhvr>
                                      <p:tavLst>
                                        <p:tav tm="0">
                                          <p:val>
                                            <p:strVal val="0-#ppt_h/2"/>
                                          </p:val>
                                        </p:tav>
                                        <p:tav tm="100000">
                                          <p:val>
                                            <p:strVal val="#ppt_y"/>
                                          </p:val>
                                        </p:tav>
                                      </p:tavLst>
                                    </p:anim>
                                  </p:childTnLst>
                                </p:cTn>
                              </p:par>
                            </p:childTnLst>
                          </p:cTn>
                        </p:par>
                        <p:par>
                          <p:cTn id="133" fill="hold">
                            <p:stCondLst>
                              <p:cond delay="8650"/>
                            </p:stCondLst>
                            <p:childTnLst>
                              <p:par>
                                <p:cTn id="134" presetID="22" presetClass="entr" presetSubtype="8" fill="hold" nodeType="afterEffect">
                                  <p:stCondLst>
                                    <p:cond delay="0"/>
                                  </p:stCondLst>
                                  <p:childTnLst>
                                    <p:set>
                                      <p:cBhvr>
                                        <p:cTn id="135" dur="1" fill="hold">
                                          <p:stCondLst>
                                            <p:cond delay="0"/>
                                          </p:stCondLst>
                                        </p:cTn>
                                        <p:tgtEl>
                                          <p:spTgt spid="151"/>
                                        </p:tgtEl>
                                        <p:attrNameLst>
                                          <p:attrName>style.visibility</p:attrName>
                                        </p:attrNameLst>
                                      </p:cBhvr>
                                      <p:to>
                                        <p:strVal val="visible"/>
                                      </p:to>
                                    </p:set>
                                    <p:animEffect transition="in" filter="wipe(left)">
                                      <p:cBhvr>
                                        <p:cTn id="136" dur="350"/>
                                        <p:tgtEl>
                                          <p:spTgt spid="151"/>
                                        </p:tgtEl>
                                      </p:cBhvr>
                                    </p:animEffect>
                                  </p:childTnLst>
                                </p:cTn>
                              </p:par>
                            </p:childTnLst>
                          </p:cTn>
                        </p:par>
                        <p:par>
                          <p:cTn id="137" fill="hold">
                            <p:stCondLst>
                              <p:cond delay="9000"/>
                            </p:stCondLst>
                            <p:childTnLst>
                              <p:par>
                                <p:cTn id="138" presetID="22" presetClass="entr" presetSubtype="1" fill="hold" nodeType="afterEffect">
                                  <p:stCondLst>
                                    <p:cond delay="0"/>
                                  </p:stCondLst>
                                  <p:childTnLst>
                                    <p:set>
                                      <p:cBhvr>
                                        <p:cTn id="139" dur="1" fill="hold">
                                          <p:stCondLst>
                                            <p:cond delay="0"/>
                                          </p:stCondLst>
                                        </p:cTn>
                                        <p:tgtEl>
                                          <p:spTgt spid="150"/>
                                        </p:tgtEl>
                                        <p:attrNameLst>
                                          <p:attrName>style.visibility</p:attrName>
                                        </p:attrNameLst>
                                      </p:cBhvr>
                                      <p:to>
                                        <p:strVal val="visible"/>
                                      </p:to>
                                    </p:set>
                                    <p:animEffect transition="in" filter="wipe(up)">
                                      <p:cBhvr>
                                        <p:cTn id="140" dur="250"/>
                                        <p:tgtEl>
                                          <p:spTgt spid="150"/>
                                        </p:tgtEl>
                                      </p:cBhvr>
                                    </p:animEffect>
                                  </p:childTnLst>
                                </p:cTn>
                              </p:par>
                            </p:childTnLst>
                          </p:cTn>
                        </p:par>
                        <p:par>
                          <p:cTn id="141" fill="hold">
                            <p:stCondLst>
                              <p:cond delay="9250"/>
                            </p:stCondLst>
                            <p:childTnLst>
                              <p:par>
                                <p:cTn id="142" presetID="10" presetClass="entr" presetSubtype="0" fill="hold" grpId="0" nodeType="afterEffect">
                                  <p:stCondLst>
                                    <p:cond delay="0"/>
                                  </p:stCondLst>
                                  <p:childTnLst>
                                    <p:set>
                                      <p:cBhvr>
                                        <p:cTn id="143" dur="1" fill="hold">
                                          <p:stCondLst>
                                            <p:cond delay="0"/>
                                          </p:stCondLst>
                                        </p:cTn>
                                        <p:tgtEl>
                                          <p:spTgt spid="131"/>
                                        </p:tgtEl>
                                        <p:attrNameLst>
                                          <p:attrName>style.visibility</p:attrName>
                                        </p:attrNameLst>
                                      </p:cBhvr>
                                      <p:to>
                                        <p:strVal val="visible"/>
                                      </p:to>
                                    </p:set>
                                    <p:animEffect transition="in" filter="fade">
                                      <p:cBhvr>
                                        <p:cTn id="144" dur="350"/>
                                        <p:tgtEl>
                                          <p:spTgt spid="13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32"/>
                                        </p:tgtEl>
                                        <p:attrNameLst>
                                          <p:attrName>style.visibility</p:attrName>
                                        </p:attrNameLst>
                                      </p:cBhvr>
                                      <p:to>
                                        <p:strVal val="visible"/>
                                      </p:to>
                                    </p:set>
                                    <p:animEffect transition="in" filter="fade">
                                      <p:cBhvr>
                                        <p:cTn id="147" dur="350"/>
                                        <p:tgtEl>
                                          <p:spTgt spid="132"/>
                                        </p:tgtEl>
                                      </p:cBhvr>
                                    </p:animEffect>
                                  </p:childTnLst>
                                </p:cTn>
                              </p:par>
                            </p:childTnLst>
                          </p:cTn>
                        </p:par>
                        <p:par>
                          <p:cTn id="148" fill="hold">
                            <p:stCondLst>
                              <p:cond delay="9600"/>
                            </p:stCondLst>
                            <p:childTnLst>
                              <p:par>
                                <p:cTn id="149" presetID="22" presetClass="entr" presetSubtype="8" fill="hold" grpId="0" nodeType="afterEffect">
                                  <p:stCondLst>
                                    <p:cond delay="0"/>
                                  </p:stCondLst>
                                  <p:childTnLst>
                                    <p:set>
                                      <p:cBhvr>
                                        <p:cTn id="150" dur="1" fill="hold">
                                          <p:stCondLst>
                                            <p:cond delay="0"/>
                                          </p:stCondLst>
                                        </p:cTn>
                                        <p:tgtEl>
                                          <p:spTgt spid="223"/>
                                        </p:tgtEl>
                                        <p:attrNameLst>
                                          <p:attrName>style.visibility</p:attrName>
                                        </p:attrNameLst>
                                      </p:cBhvr>
                                      <p:to>
                                        <p:strVal val="visible"/>
                                      </p:to>
                                    </p:set>
                                    <p:animEffect transition="in" filter="wipe(left)">
                                      <p:cBhvr>
                                        <p:cTn id="151" dur="4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6" grpId="0">
        <p:bldAsOne/>
      </p:bldGraphic>
      <p:bldP spid="117" grpId="0"/>
      <p:bldGraphic spid="119" grpId="0">
        <p:bldAsOne/>
      </p:bldGraphic>
      <p:bldP spid="120" grpId="0"/>
      <p:bldGraphic spid="122" grpId="0">
        <p:bldAsOne/>
      </p:bldGraphic>
      <p:bldP spid="123" grpId="0"/>
      <p:bldGraphic spid="125" grpId="0">
        <p:bldAsOne/>
      </p:bldGraphic>
      <p:bldP spid="126" grpId="0"/>
      <p:bldGraphic spid="128" grpId="0">
        <p:bldAsOne/>
      </p:bldGraphic>
      <p:bldP spid="129" grpId="0"/>
      <p:bldGraphic spid="131" grpId="0">
        <p:bldAsOne/>
      </p:bldGraphic>
      <p:bldP spid="132" grpId="0"/>
      <p:bldP spid="134" grpId="0" animBg="1"/>
      <p:bldP spid="135" grpId="0" animBg="1"/>
      <p:bldP spid="136" grpId="0" animBg="1"/>
      <p:bldP spid="137" grpId="0" animBg="1"/>
      <p:bldP spid="138" grpId="0" animBg="1"/>
      <p:bldP spid="139" grpId="0" animBg="1"/>
      <p:bldP spid="218" grpId="0"/>
      <p:bldP spid="219" grpId="0"/>
      <p:bldP spid="220" grpId="0"/>
      <p:bldP spid="221" grpId="0"/>
      <p:bldP spid="222" grpId="0"/>
      <p:bldP spid="2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0011" y="1851951"/>
            <a:ext cx="2976331" cy="401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CHAPTER ONE</a:t>
            </a:r>
          </a:p>
        </p:txBody>
      </p:sp>
      <p:sp>
        <p:nvSpPr>
          <p:cNvPr id="3" name="TextBox 4"/>
          <p:cNvSpPr txBox="1"/>
          <p:nvPr/>
        </p:nvSpPr>
        <p:spPr>
          <a:xfrm>
            <a:off x="4924737" y="2305066"/>
            <a:ext cx="2646878" cy="1077218"/>
          </a:xfrm>
          <a:prstGeom prst="rect">
            <a:avLst/>
          </a:prstGeom>
          <a:noFill/>
        </p:spPr>
        <p:txBody>
          <a:bodyPr wrap="none" rtlCol="0">
            <a:spAutoFit/>
          </a:bodyPr>
          <a:lstStyle/>
          <a:p>
            <a:pPr algn="ctr"/>
            <a:r>
              <a:rPr lang="zh-CN" altLang="en-US" sz="6400" b="1" dirty="0">
                <a:solidFill>
                  <a:schemeClr val="tx2"/>
                </a:solidFill>
              </a:rPr>
              <a:t>Title Bar</a:t>
            </a:r>
          </a:p>
        </p:txBody>
      </p:sp>
      <p:cxnSp>
        <p:nvCxnSpPr>
          <p:cNvPr id="4" name="直接连接符 3"/>
          <p:cNvCxnSpPr/>
          <p:nvPr/>
        </p:nvCxnSpPr>
        <p:spPr>
          <a:xfrm>
            <a:off x="1399638" y="3432414"/>
            <a:ext cx="96970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reeform 7"/>
          <p:cNvSpPr>
            <a:spLocks noEditPoints="1"/>
          </p:cNvSpPr>
          <p:nvPr/>
        </p:nvSpPr>
        <p:spPr bwMode="auto">
          <a:xfrm>
            <a:off x="1854654"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6" name="TextBox 10"/>
          <p:cNvSpPr txBox="1"/>
          <p:nvPr/>
        </p:nvSpPr>
        <p:spPr>
          <a:xfrm>
            <a:off x="2288222" y="3628436"/>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7" name="Freeform 7"/>
          <p:cNvSpPr>
            <a:spLocks noEditPoints="1"/>
          </p:cNvSpPr>
          <p:nvPr/>
        </p:nvSpPr>
        <p:spPr bwMode="auto">
          <a:xfrm>
            <a:off x="5157307"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8" name="TextBox 16"/>
          <p:cNvSpPr txBox="1"/>
          <p:nvPr/>
        </p:nvSpPr>
        <p:spPr>
          <a:xfrm>
            <a:off x="5499674" y="3632254"/>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9" name="Freeform 7"/>
          <p:cNvSpPr>
            <a:spLocks noEditPoints="1"/>
          </p:cNvSpPr>
          <p:nvPr/>
        </p:nvSpPr>
        <p:spPr bwMode="auto">
          <a:xfrm>
            <a:off x="8459959"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0" name="TextBox 22"/>
          <p:cNvSpPr txBox="1"/>
          <p:nvPr/>
        </p:nvSpPr>
        <p:spPr>
          <a:xfrm>
            <a:off x="8863916" y="3624435"/>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1" name="Freeform 7"/>
          <p:cNvSpPr>
            <a:spLocks noEditPoints="1"/>
          </p:cNvSpPr>
          <p:nvPr/>
        </p:nvSpPr>
        <p:spPr bwMode="auto">
          <a:xfrm>
            <a:off x="1854654" y="42731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2" name="TextBox 25"/>
          <p:cNvSpPr txBox="1"/>
          <p:nvPr/>
        </p:nvSpPr>
        <p:spPr>
          <a:xfrm>
            <a:off x="2237052" y="4238644"/>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3" name="Freeform 7"/>
          <p:cNvSpPr>
            <a:spLocks noEditPoints="1"/>
          </p:cNvSpPr>
          <p:nvPr/>
        </p:nvSpPr>
        <p:spPr bwMode="auto">
          <a:xfrm>
            <a:off x="5157307" y="4290377"/>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4" name="TextBox 31"/>
          <p:cNvSpPr txBox="1"/>
          <p:nvPr/>
        </p:nvSpPr>
        <p:spPr>
          <a:xfrm>
            <a:off x="5499674" y="4255888"/>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5" name="Freeform 7"/>
          <p:cNvSpPr>
            <a:spLocks noEditPoints="1"/>
          </p:cNvSpPr>
          <p:nvPr/>
        </p:nvSpPr>
        <p:spPr bwMode="auto">
          <a:xfrm>
            <a:off x="8459959" y="4257497"/>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6" name="TextBox 34"/>
          <p:cNvSpPr txBox="1"/>
          <p:nvPr/>
        </p:nvSpPr>
        <p:spPr>
          <a:xfrm>
            <a:off x="8871968" y="4223008"/>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Tree>
    <p:extLst>
      <p:ext uri="{BB962C8B-B14F-4D97-AF65-F5344CB8AC3E}">
        <p14:creationId xmlns:p14="http://schemas.microsoft.com/office/powerpoint/2010/main" val="30271097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600"/>
                            </p:stCondLst>
                            <p:childTnLst>
                              <p:par>
                                <p:cTn id="19" presetID="23" presetClass="entr" presetSubtype="3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6*min(max(#ppt_w*#ppt_h,.3),1)-7.4)/-.7*#ppt_w"/>
                                          </p:val>
                                        </p:tav>
                                        <p:tav tm="100000">
                                          <p:val>
                                            <p:strVal val="#ppt_w"/>
                                          </p:val>
                                        </p:tav>
                                      </p:tavLst>
                                    </p:anim>
                                    <p:anim calcmode="lin" valueType="num">
                                      <p:cBhvr>
                                        <p:cTn id="22" dur="500" fill="hold"/>
                                        <p:tgtEl>
                                          <p:spTgt spid="5"/>
                                        </p:tgtEl>
                                        <p:attrNameLst>
                                          <p:attrName>ppt_h</p:attrName>
                                        </p:attrNameLst>
                                      </p:cBhvr>
                                      <p:tavLst>
                                        <p:tav tm="0">
                                          <p:val>
                                            <p:strVal val="(6*min(max(#ppt_w*#ppt_h,.3),1)-7.4)/-.7*#ppt_h"/>
                                          </p:val>
                                        </p:tav>
                                        <p:tav tm="100000">
                                          <p:val>
                                            <p:strVal val="#ppt_h"/>
                                          </p:val>
                                        </p:tav>
                                      </p:tavLst>
                                    </p:anim>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strVal val="(6*min(max(#ppt_w*#ppt_h,.3),1)-7.4)/-.7*#ppt_w"/>
                                          </p:val>
                                        </p:tav>
                                        <p:tav tm="100000">
                                          <p:val>
                                            <p:strVal val="#ppt_w"/>
                                          </p:val>
                                        </p:tav>
                                      </p:tavLst>
                                    </p:anim>
                                    <p:anim calcmode="lin" valueType="num">
                                      <p:cBhvr>
                                        <p:cTn id="28" dur="500" fill="hold"/>
                                        <p:tgtEl>
                                          <p:spTgt spid="11"/>
                                        </p:tgtEl>
                                        <p:attrNameLst>
                                          <p:attrName>ppt_h</p:attrName>
                                        </p:attrNameLst>
                                      </p:cBhvr>
                                      <p:tavLst>
                                        <p:tav tm="0">
                                          <p:val>
                                            <p:strVal val="(6*min(max(#ppt_w*#ppt_h,.3),1)-7.4)/-.7*#ppt_h"/>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strVal val="(6*min(max(#ppt_w*#ppt_h,.3),1)-7.4)/-.7*#ppt_w"/>
                                          </p:val>
                                        </p:tav>
                                        <p:tav tm="100000">
                                          <p:val>
                                            <p:strVal val="#ppt_w"/>
                                          </p:val>
                                        </p:tav>
                                      </p:tavLst>
                                    </p:anim>
                                    <p:anim calcmode="lin" valueType="num">
                                      <p:cBhvr>
                                        <p:cTn id="34" dur="500" fill="hold"/>
                                        <p:tgtEl>
                                          <p:spTgt spid="7"/>
                                        </p:tgtEl>
                                        <p:attrNameLst>
                                          <p:attrName>ppt_h</p:attrName>
                                        </p:attrNameLst>
                                      </p:cBhvr>
                                      <p:tavLst>
                                        <p:tav tm="0">
                                          <p:val>
                                            <p:strVal val="(6*min(max(#ppt_w*#ppt_h,.3),1)-7.4)/-.7*#ppt_h"/>
                                          </p:val>
                                        </p:tav>
                                        <p:tav tm="100000">
                                          <p:val>
                                            <p:strVal val="#ppt_h"/>
                                          </p:val>
                                        </p:tav>
                                      </p:tavLst>
                                    </p:anim>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6*min(max(#ppt_w*#ppt_h,.3),1)-7.4)/-.7*#ppt_w"/>
                                          </p:val>
                                        </p:tav>
                                        <p:tav tm="100000">
                                          <p:val>
                                            <p:strVal val="#ppt_w"/>
                                          </p:val>
                                        </p:tav>
                                      </p:tavLst>
                                    </p:anim>
                                    <p:anim calcmode="lin" valueType="num">
                                      <p:cBhvr>
                                        <p:cTn id="40" dur="500" fill="hold"/>
                                        <p:tgtEl>
                                          <p:spTgt spid="13"/>
                                        </p:tgtEl>
                                        <p:attrNameLst>
                                          <p:attrName>ppt_h</p:attrName>
                                        </p:attrNameLst>
                                      </p:cBhvr>
                                      <p:tavLst>
                                        <p:tav tm="0">
                                          <p:val>
                                            <p:strVal val="(6*min(max(#ppt_w*#ppt_h,.3),1)-7.4)/-.7*#ppt_h"/>
                                          </p:val>
                                        </p:tav>
                                        <p:tav tm="100000">
                                          <p:val>
                                            <p:strVal val="#ppt_h"/>
                                          </p:val>
                                        </p:tav>
                                      </p:tavLst>
                                    </p:anim>
                                    <p:anim calcmode="lin" valueType="num">
                                      <p:cBhvr>
                                        <p:cTn id="41" dur="500" fill="hold"/>
                                        <p:tgtEl>
                                          <p:spTgt spid="13"/>
                                        </p:tgtEl>
                                        <p:attrNameLst>
                                          <p:attrName>ppt_x</p:attrName>
                                        </p:attrNameLst>
                                      </p:cBhvr>
                                      <p:tavLst>
                                        <p:tav tm="0">
                                          <p:val>
                                            <p:fltVal val="0.5"/>
                                          </p:val>
                                        </p:tav>
                                        <p:tav tm="100000">
                                          <p:val>
                                            <p:strVal val="#ppt_x"/>
                                          </p:val>
                                        </p:tav>
                                      </p:tavLst>
                                    </p:anim>
                                    <p:anim calcmode="lin" valueType="num">
                                      <p:cBhvr>
                                        <p:cTn id="42" dur="500" fill="hold"/>
                                        <p:tgtEl>
                                          <p:spTgt spid="13"/>
                                        </p:tgtEl>
                                        <p:attrNameLst>
                                          <p:attrName>ppt_y</p:attrName>
                                        </p:attrNameLst>
                                      </p:cBhvr>
                                      <p:tavLst>
                                        <p:tav tm="0">
                                          <p:val>
                                            <p:strVal val="1+(6*min(max(#ppt_w*#ppt_h,.3),1)-7.4)/-.7*#ppt_h/2"/>
                                          </p:val>
                                        </p:tav>
                                        <p:tav tm="100000">
                                          <p:val>
                                            <p:strVal val="#ppt_y"/>
                                          </p:val>
                                        </p:tav>
                                      </p:tavLst>
                                    </p:anim>
                                  </p:childTnLst>
                                </p:cTn>
                              </p:par>
                              <p:par>
                                <p:cTn id="43" presetID="23" presetClass="entr" presetSubtype="36"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strVal val="(6*min(max(#ppt_w*#ppt_h,.3),1)-7.4)/-.7*#ppt_w"/>
                                          </p:val>
                                        </p:tav>
                                        <p:tav tm="100000">
                                          <p:val>
                                            <p:strVal val="#ppt_w"/>
                                          </p:val>
                                        </p:tav>
                                      </p:tavLst>
                                    </p:anim>
                                    <p:anim calcmode="lin" valueType="num">
                                      <p:cBhvr>
                                        <p:cTn id="46" dur="500" fill="hold"/>
                                        <p:tgtEl>
                                          <p:spTgt spid="9"/>
                                        </p:tgtEl>
                                        <p:attrNameLst>
                                          <p:attrName>ppt_h</p:attrName>
                                        </p:attrNameLst>
                                      </p:cBhvr>
                                      <p:tavLst>
                                        <p:tav tm="0">
                                          <p:val>
                                            <p:strVal val="(6*min(max(#ppt_w*#ppt_h,.3),1)-7.4)/-.7*#ppt_h"/>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strVal val="1+(6*min(max(#ppt_w*#ppt_h,.3),1)-7.4)/-.7*#ppt_h/2"/>
                                          </p:val>
                                        </p:tav>
                                        <p:tav tm="100000">
                                          <p:val>
                                            <p:strVal val="#ppt_y"/>
                                          </p:val>
                                        </p:tav>
                                      </p:tavLst>
                                    </p:anim>
                                  </p:childTnLst>
                                </p:cTn>
                              </p:par>
                              <p:par>
                                <p:cTn id="49" presetID="23" presetClass="entr" presetSubtype="3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strVal val="(6*min(max(#ppt_w*#ppt_h,.3),1)-7.4)/-.7*#ppt_w"/>
                                          </p:val>
                                        </p:tav>
                                        <p:tav tm="100000">
                                          <p:val>
                                            <p:strVal val="#ppt_w"/>
                                          </p:val>
                                        </p:tav>
                                      </p:tavLst>
                                    </p:anim>
                                    <p:anim calcmode="lin" valueType="num">
                                      <p:cBhvr>
                                        <p:cTn id="52" dur="500" fill="hold"/>
                                        <p:tgtEl>
                                          <p:spTgt spid="15"/>
                                        </p:tgtEl>
                                        <p:attrNameLst>
                                          <p:attrName>ppt_h</p:attrName>
                                        </p:attrNameLst>
                                      </p:cBhvr>
                                      <p:tavLst>
                                        <p:tav tm="0">
                                          <p:val>
                                            <p:strVal val="(6*min(max(#ppt_w*#ppt_h,.3),1)-7.4)/-.7*#ppt_h"/>
                                          </p:val>
                                        </p:tav>
                                        <p:tav tm="100000">
                                          <p:val>
                                            <p:strVal val="#ppt_h"/>
                                          </p:val>
                                        </p:tav>
                                      </p:tavLst>
                                    </p:anim>
                                    <p:anim calcmode="lin" valueType="num">
                                      <p:cBhvr>
                                        <p:cTn id="53" dur="500" fill="hold"/>
                                        <p:tgtEl>
                                          <p:spTgt spid="15"/>
                                        </p:tgtEl>
                                        <p:attrNameLst>
                                          <p:attrName>ppt_x</p:attrName>
                                        </p:attrNameLst>
                                      </p:cBhvr>
                                      <p:tavLst>
                                        <p:tav tm="0">
                                          <p:val>
                                            <p:fltVal val="0.5"/>
                                          </p:val>
                                        </p:tav>
                                        <p:tav tm="100000">
                                          <p:val>
                                            <p:strVal val="#ppt_x"/>
                                          </p:val>
                                        </p:tav>
                                      </p:tavLst>
                                    </p:anim>
                                    <p:anim calcmode="lin" valueType="num">
                                      <p:cBhvr>
                                        <p:cTn id="54"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2100"/>
                            </p:stCondLst>
                            <p:childTnLst>
                              <p:par>
                                <p:cTn id="56" presetID="10"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43"/>
          <p:cNvCxnSpPr/>
          <p:nvPr/>
        </p:nvCxnSpPr>
        <p:spPr>
          <a:xfrm>
            <a:off x="1104046" y="3640592"/>
            <a:ext cx="9983913" cy="0"/>
          </a:xfrm>
          <a:prstGeom prst="line">
            <a:avLst/>
          </a:prstGeom>
          <a:ln w="19050">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7" name="Rounded Rectangle 37"/>
          <p:cNvSpPr>
            <a:spLocks noChangeAspect="1"/>
          </p:cNvSpPr>
          <p:nvPr/>
        </p:nvSpPr>
        <p:spPr>
          <a:xfrm>
            <a:off x="1459945"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dirty="0">
                <a:solidFill>
                  <a:schemeClr val="accent1"/>
                </a:solidFill>
              </a:rPr>
              <a:t>01</a:t>
            </a:r>
          </a:p>
        </p:txBody>
      </p:sp>
      <p:sp>
        <p:nvSpPr>
          <p:cNvPr id="100" name="Rounded Rectangle 39"/>
          <p:cNvSpPr>
            <a:spLocks noChangeAspect="1"/>
          </p:cNvSpPr>
          <p:nvPr/>
        </p:nvSpPr>
        <p:spPr>
          <a:xfrm>
            <a:off x="3146089"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dirty="0">
                <a:solidFill>
                  <a:schemeClr val="bg1"/>
                </a:solidFill>
              </a:rPr>
              <a:t>02</a:t>
            </a:r>
            <a:endParaRPr lang="en-US" sz="3556" dirty="0">
              <a:solidFill>
                <a:schemeClr val="bg1"/>
              </a:solidFill>
            </a:endParaRPr>
          </a:p>
        </p:txBody>
      </p:sp>
      <p:sp>
        <p:nvSpPr>
          <p:cNvPr id="106" name="Rounded Rectangle 40"/>
          <p:cNvSpPr>
            <a:spLocks noChangeAspect="1"/>
          </p:cNvSpPr>
          <p:nvPr/>
        </p:nvSpPr>
        <p:spPr>
          <a:xfrm>
            <a:off x="4832232"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dirty="0">
                <a:solidFill>
                  <a:schemeClr val="accent1"/>
                </a:solidFill>
              </a:rPr>
              <a:t>03</a:t>
            </a:r>
            <a:endParaRPr lang="en-US" sz="3556" dirty="0">
              <a:solidFill>
                <a:schemeClr val="accent1"/>
              </a:solidFill>
            </a:endParaRPr>
          </a:p>
        </p:txBody>
      </p:sp>
      <p:sp>
        <p:nvSpPr>
          <p:cNvPr id="124" name="Rounded Rectangle 41"/>
          <p:cNvSpPr>
            <a:spLocks noChangeAspect="1"/>
          </p:cNvSpPr>
          <p:nvPr/>
        </p:nvSpPr>
        <p:spPr>
          <a:xfrm>
            <a:off x="6518375"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dirty="0">
                <a:solidFill>
                  <a:schemeClr val="bg1"/>
                </a:solidFill>
              </a:rPr>
              <a:t>04</a:t>
            </a:r>
            <a:endParaRPr lang="en-US" sz="3556" dirty="0">
              <a:solidFill>
                <a:schemeClr val="bg1"/>
              </a:solidFill>
            </a:endParaRPr>
          </a:p>
        </p:txBody>
      </p:sp>
      <p:sp>
        <p:nvSpPr>
          <p:cNvPr id="131" name="Rounded Rectangle 53"/>
          <p:cNvSpPr>
            <a:spLocks noChangeAspect="1"/>
          </p:cNvSpPr>
          <p:nvPr/>
        </p:nvSpPr>
        <p:spPr>
          <a:xfrm>
            <a:off x="8204518"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dirty="0">
                <a:solidFill>
                  <a:schemeClr val="accent1"/>
                </a:solidFill>
              </a:rPr>
              <a:t>05</a:t>
            </a:r>
            <a:endParaRPr lang="en-US" sz="3556" dirty="0">
              <a:solidFill>
                <a:schemeClr val="accent1"/>
              </a:solidFill>
            </a:endParaRPr>
          </a:p>
        </p:txBody>
      </p:sp>
      <p:sp>
        <p:nvSpPr>
          <p:cNvPr id="135" name="Rounded Rectangle 74"/>
          <p:cNvSpPr>
            <a:spLocks noChangeAspect="1"/>
          </p:cNvSpPr>
          <p:nvPr/>
        </p:nvSpPr>
        <p:spPr>
          <a:xfrm>
            <a:off x="9890659"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dirty="0">
                <a:solidFill>
                  <a:schemeClr val="bg1"/>
                </a:solidFill>
              </a:rPr>
              <a:t>06</a:t>
            </a:r>
            <a:endParaRPr lang="en-US" sz="3556" dirty="0">
              <a:solidFill>
                <a:schemeClr val="bg1"/>
              </a:solidFill>
            </a:endParaRPr>
          </a:p>
        </p:txBody>
      </p:sp>
      <p:sp>
        <p:nvSpPr>
          <p:cNvPr id="41" name="矩形 40"/>
          <p:cNvSpPr/>
          <p:nvPr/>
        </p:nvSpPr>
        <p:spPr>
          <a:xfrm>
            <a:off x="2506093"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itchFamily="34" charset="-122"/>
                <a:ea typeface="微软雅黑" pitchFamily="34" charset="-122"/>
              </a:rPr>
              <a:t>Add a title</a:t>
            </a:r>
            <a:endParaRPr lang="en-US" altLang="zh-CN" sz="2000" b="1" dirty="0">
              <a:solidFill>
                <a:schemeClr val="tx1">
                  <a:lumMod val="65000"/>
                  <a:lumOff val="35000"/>
                </a:schemeClr>
              </a:solidFill>
              <a:latin typeface="微软雅黑" pitchFamily="34" charset="-122"/>
              <a:ea typeface="微软雅黑" pitchFamily="34" charset="-122"/>
            </a:endParaRPr>
          </a:p>
        </p:txBody>
      </p:sp>
      <p:sp>
        <p:nvSpPr>
          <p:cNvPr id="42" name="矩形 47"/>
          <p:cNvSpPr>
            <a:spLocks noChangeArrowheads="1"/>
          </p:cNvSpPr>
          <p:nvPr/>
        </p:nvSpPr>
        <p:spPr bwMode="auto">
          <a:xfrm>
            <a:off x="2506090" y="1918566"/>
            <a:ext cx="2143254" cy="5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itchFamily="34" charset="-122"/>
              </a:rPr>
              <a:t>Enter the description description of the chart above here.</a:t>
            </a:r>
          </a:p>
        </p:txBody>
      </p:sp>
      <p:sp>
        <p:nvSpPr>
          <p:cNvPr id="44" name="矩形 43"/>
          <p:cNvSpPr/>
          <p:nvPr/>
        </p:nvSpPr>
        <p:spPr>
          <a:xfrm>
            <a:off x="5881614"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itchFamily="34" charset="-122"/>
                <a:ea typeface="微软雅黑" pitchFamily="34" charset="-122"/>
              </a:rPr>
              <a:t>Add a title</a:t>
            </a:r>
            <a:endParaRPr lang="en-US" altLang="zh-CN" sz="2000" b="1" dirty="0">
              <a:solidFill>
                <a:schemeClr val="tx1">
                  <a:lumMod val="65000"/>
                  <a:lumOff val="35000"/>
                </a:schemeClr>
              </a:solidFill>
              <a:latin typeface="微软雅黑" pitchFamily="34" charset="-122"/>
              <a:ea typeface="微软雅黑" pitchFamily="34" charset="-122"/>
            </a:endParaRPr>
          </a:p>
        </p:txBody>
      </p:sp>
      <p:sp>
        <p:nvSpPr>
          <p:cNvPr id="45" name="矩形 47"/>
          <p:cNvSpPr>
            <a:spLocks noChangeArrowheads="1"/>
          </p:cNvSpPr>
          <p:nvPr/>
        </p:nvSpPr>
        <p:spPr bwMode="auto">
          <a:xfrm>
            <a:off x="5881611" y="1918566"/>
            <a:ext cx="2143254" cy="5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itchFamily="34" charset="-122"/>
              </a:rPr>
              <a:t>Enter the description description of the chart above here.</a:t>
            </a:r>
          </a:p>
        </p:txBody>
      </p:sp>
      <p:sp>
        <p:nvSpPr>
          <p:cNvPr id="46" name="矩形 45"/>
          <p:cNvSpPr/>
          <p:nvPr/>
        </p:nvSpPr>
        <p:spPr>
          <a:xfrm>
            <a:off x="9250665"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itchFamily="34" charset="-122"/>
                <a:ea typeface="微软雅黑" pitchFamily="34" charset="-122"/>
              </a:rPr>
              <a:t>Add a title</a:t>
            </a:r>
            <a:endParaRPr lang="en-US" altLang="zh-CN" sz="2000" b="1" dirty="0">
              <a:solidFill>
                <a:schemeClr val="tx1">
                  <a:lumMod val="65000"/>
                  <a:lumOff val="35000"/>
                </a:schemeClr>
              </a:solidFill>
              <a:latin typeface="微软雅黑" pitchFamily="34" charset="-122"/>
              <a:ea typeface="微软雅黑" pitchFamily="34" charset="-122"/>
            </a:endParaRPr>
          </a:p>
        </p:txBody>
      </p:sp>
      <p:sp>
        <p:nvSpPr>
          <p:cNvPr id="47" name="矩形 47"/>
          <p:cNvSpPr>
            <a:spLocks noChangeArrowheads="1"/>
          </p:cNvSpPr>
          <p:nvPr/>
        </p:nvSpPr>
        <p:spPr bwMode="auto">
          <a:xfrm>
            <a:off x="9250662" y="1918566"/>
            <a:ext cx="2143254" cy="5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itchFamily="34" charset="-122"/>
              </a:rPr>
              <a:t>Enter the description description of the chart above here.</a:t>
            </a:r>
          </a:p>
        </p:txBody>
      </p:sp>
      <p:sp>
        <p:nvSpPr>
          <p:cNvPr id="48" name="矩形 47"/>
          <p:cNvSpPr/>
          <p:nvPr/>
        </p:nvSpPr>
        <p:spPr>
          <a:xfrm>
            <a:off x="1723434"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itchFamily="34" charset="-122"/>
                <a:ea typeface="微软雅黑" pitchFamily="34" charset="-122"/>
              </a:rPr>
              <a:t>Add a title</a:t>
            </a:r>
            <a:endParaRPr lang="en-US" altLang="zh-CN" sz="2000" b="1" dirty="0">
              <a:solidFill>
                <a:schemeClr val="tx1">
                  <a:lumMod val="65000"/>
                  <a:lumOff val="35000"/>
                </a:schemeClr>
              </a:solidFill>
              <a:latin typeface="微软雅黑" pitchFamily="34" charset="-122"/>
              <a:ea typeface="微软雅黑" pitchFamily="34" charset="-122"/>
            </a:endParaRPr>
          </a:p>
        </p:txBody>
      </p:sp>
      <p:sp>
        <p:nvSpPr>
          <p:cNvPr id="49" name="矩形 47"/>
          <p:cNvSpPr>
            <a:spLocks noChangeArrowheads="1"/>
          </p:cNvSpPr>
          <p:nvPr/>
        </p:nvSpPr>
        <p:spPr bwMode="auto">
          <a:xfrm>
            <a:off x="798097" y="4991024"/>
            <a:ext cx="2135751" cy="5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itchFamily="34" charset="-122"/>
              </a:rPr>
              <a:t>Enter the description description of the chart above here.</a:t>
            </a:r>
          </a:p>
        </p:txBody>
      </p:sp>
      <p:sp>
        <p:nvSpPr>
          <p:cNvPr id="50" name="矩形 49"/>
          <p:cNvSpPr/>
          <p:nvPr/>
        </p:nvSpPr>
        <p:spPr>
          <a:xfrm>
            <a:off x="5098949"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itchFamily="34" charset="-122"/>
                <a:ea typeface="微软雅黑" pitchFamily="34" charset="-122"/>
              </a:rPr>
              <a:t>Add a title</a:t>
            </a:r>
            <a:endParaRPr lang="en-US" altLang="zh-CN" sz="2000" b="1" dirty="0">
              <a:solidFill>
                <a:schemeClr val="tx1">
                  <a:lumMod val="65000"/>
                  <a:lumOff val="35000"/>
                </a:schemeClr>
              </a:solidFill>
              <a:latin typeface="微软雅黑" pitchFamily="34" charset="-122"/>
              <a:ea typeface="微软雅黑" pitchFamily="34" charset="-122"/>
            </a:endParaRPr>
          </a:p>
        </p:txBody>
      </p:sp>
      <p:sp>
        <p:nvSpPr>
          <p:cNvPr id="51" name="矩形 47"/>
          <p:cNvSpPr>
            <a:spLocks noChangeArrowheads="1"/>
          </p:cNvSpPr>
          <p:nvPr/>
        </p:nvSpPr>
        <p:spPr bwMode="auto">
          <a:xfrm>
            <a:off x="4173611" y="4991024"/>
            <a:ext cx="2135751" cy="5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itchFamily="34" charset="-122"/>
              </a:rPr>
              <a:t>Enter the description description of the chart above here.</a:t>
            </a:r>
          </a:p>
        </p:txBody>
      </p:sp>
      <p:sp>
        <p:nvSpPr>
          <p:cNvPr id="52" name="矩形 51"/>
          <p:cNvSpPr/>
          <p:nvPr/>
        </p:nvSpPr>
        <p:spPr>
          <a:xfrm>
            <a:off x="8471231"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itchFamily="34" charset="-122"/>
                <a:ea typeface="微软雅黑" pitchFamily="34" charset="-122"/>
              </a:rPr>
              <a:t>Add a title</a:t>
            </a:r>
            <a:endParaRPr lang="en-US" altLang="zh-CN" sz="2000" b="1" dirty="0">
              <a:solidFill>
                <a:schemeClr val="tx1">
                  <a:lumMod val="65000"/>
                  <a:lumOff val="35000"/>
                </a:schemeClr>
              </a:solidFill>
              <a:latin typeface="微软雅黑" pitchFamily="34" charset="-122"/>
              <a:ea typeface="微软雅黑" pitchFamily="34" charset="-122"/>
            </a:endParaRPr>
          </a:p>
        </p:txBody>
      </p:sp>
      <p:sp>
        <p:nvSpPr>
          <p:cNvPr id="53" name="矩形 47"/>
          <p:cNvSpPr>
            <a:spLocks noChangeArrowheads="1"/>
          </p:cNvSpPr>
          <p:nvPr/>
        </p:nvSpPr>
        <p:spPr bwMode="auto">
          <a:xfrm>
            <a:off x="7545894" y="4991024"/>
            <a:ext cx="2135751" cy="5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itchFamily="34" charset="-122"/>
              </a:rPr>
              <a:t>Enter the description description of the chart above here.</a:t>
            </a:r>
          </a:p>
        </p:txBody>
      </p:sp>
      <p:grpSp>
        <p:nvGrpSpPr>
          <p:cNvPr id="9" name="组合 8"/>
          <p:cNvGrpSpPr/>
          <p:nvPr/>
        </p:nvGrpSpPr>
        <p:grpSpPr>
          <a:xfrm>
            <a:off x="4649342" y="1551434"/>
            <a:ext cx="1207182" cy="1664759"/>
            <a:chOff x="4649153" y="1551432"/>
            <a:chExt cx="1207339" cy="1664759"/>
          </a:xfrm>
        </p:grpSpPr>
        <p:grpSp>
          <p:nvGrpSpPr>
            <p:cNvPr id="3" name="组合 2"/>
            <p:cNvGrpSpPr/>
            <p:nvPr/>
          </p:nvGrpSpPr>
          <p:grpSpPr>
            <a:xfrm>
              <a:off x="4649153" y="1551432"/>
              <a:ext cx="1207339" cy="1664759"/>
              <a:chOff x="4649153" y="1551432"/>
              <a:chExt cx="1207339" cy="1664759"/>
            </a:xfrm>
          </p:grpSpPr>
          <p:cxnSp>
            <p:nvCxnSpPr>
              <p:cNvPr id="104" name="Straight Connector 57"/>
              <p:cNvCxnSpPr/>
              <p:nvPr/>
            </p:nvCxnSpPr>
            <p:spPr>
              <a:xfrm>
                <a:off x="5252823"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05" name="Rounded Rectangle 35"/>
              <p:cNvSpPr/>
              <p:nvPr/>
            </p:nvSpPr>
            <p:spPr>
              <a:xfrm>
                <a:off x="4649153"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210677" numCol="1" spcCol="1270" anchor="ctr" anchorCtr="0">
                <a:noAutofit/>
              </a:bodyPr>
              <a:lstStyle/>
              <a:p>
                <a:pPr algn="ctr" defTabSz="1185304">
                  <a:lnSpc>
                    <a:spcPct val="90000"/>
                  </a:lnSpc>
                  <a:spcBef>
                    <a:spcPct val="0"/>
                  </a:spcBef>
                  <a:spcAft>
                    <a:spcPct val="35000"/>
                  </a:spcAft>
                </a:pPr>
                <a:endParaRPr lang="en-US" sz="4267" dirty="0">
                  <a:latin typeface="FontAwesome" pitchFamily="2" charset="0"/>
                </a:endParaRPr>
              </a:p>
            </p:txBody>
          </p:sp>
        </p:grpSp>
        <p:grpSp>
          <p:nvGrpSpPr>
            <p:cNvPr id="55" name="组合 54"/>
            <p:cNvGrpSpPr>
              <a:grpSpLocks noChangeAspect="1"/>
            </p:cNvGrpSpPr>
            <p:nvPr/>
          </p:nvGrpSpPr>
          <p:grpSpPr>
            <a:xfrm>
              <a:off x="5047010" y="1833189"/>
              <a:ext cx="404678" cy="648000"/>
              <a:chOff x="8912226" y="6748292"/>
              <a:chExt cx="250825" cy="401638"/>
            </a:xfrm>
            <a:solidFill>
              <a:srgbClr val="9DA8B1"/>
            </a:solidFill>
          </p:grpSpPr>
          <p:sp>
            <p:nvSpPr>
              <p:cNvPr id="56" name="Freeform 550"/>
              <p:cNvSpPr>
                <a:spLocks/>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551"/>
              <p:cNvSpPr>
                <a:spLocks/>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3" name="组合 12"/>
          <p:cNvGrpSpPr/>
          <p:nvPr/>
        </p:nvGrpSpPr>
        <p:grpSpPr>
          <a:xfrm>
            <a:off x="6335486" y="4147215"/>
            <a:ext cx="1207182" cy="1711733"/>
            <a:chOff x="6335516" y="4147213"/>
            <a:chExt cx="1207339" cy="1711733"/>
          </a:xfrm>
        </p:grpSpPr>
        <p:grpSp>
          <p:nvGrpSpPr>
            <p:cNvPr id="6" name="组合 5"/>
            <p:cNvGrpSpPr/>
            <p:nvPr/>
          </p:nvGrpSpPr>
          <p:grpSpPr>
            <a:xfrm>
              <a:off x="6335516" y="4147213"/>
              <a:ext cx="1207339" cy="1711733"/>
              <a:chOff x="6335516" y="4147213"/>
              <a:chExt cx="1207339" cy="1711733"/>
            </a:xfrm>
          </p:grpSpPr>
          <p:cxnSp>
            <p:nvCxnSpPr>
              <p:cNvPr id="122" name="Straight Connector 61"/>
              <p:cNvCxnSpPr/>
              <p:nvPr/>
            </p:nvCxnSpPr>
            <p:spPr>
              <a:xfrm flipV="1">
                <a:off x="6939185"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23" name="Rounded Rectangle 34"/>
              <p:cNvSpPr/>
              <p:nvPr/>
            </p:nvSpPr>
            <p:spPr>
              <a:xfrm>
                <a:off x="6335516"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121920" numCol="1" spcCol="1270" anchor="ctr" anchorCtr="0">
                <a:noAutofit/>
              </a:bodyPr>
              <a:lstStyle/>
              <a:p>
                <a:pPr algn="ctr" defTabSz="1185304">
                  <a:lnSpc>
                    <a:spcPct val="90000"/>
                  </a:lnSpc>
                  <a:spcBef>
                    <a:spcPct val="0"/>
                  </a:spcBef>
                  <a:spcAft>
                    <a:spcPct val="35000"/>
                  </a:spcAft>
                </a:pPr>
                <a:endParaRPr lang="en-US" sz="4267" dirty="0"/>
              </a:p>
            </p:txBody>
          </p:sp>
        </p:grpSp>
        <p:grpSp>
          <p:nvGrpSpPr>
            <p:cNvPr id="58" name="Group 9"/>
            <p:cNvGrpSpPr>
              <a:grpSpLocks noChangeAspect="1"/>
            </p:cNvGrpSpPr>
            <p:nvPr/>
          </p:nvGrpSpPr>
          <p:grpSpPr>
            <a:xfrm>
              <a:off x="6543185" y="4951791"/>
              <a:ext cx="792000" cy="587287"/>
              <a:chOff x="4572000" y="3414713"/>
              <a:chExt cx="374651" cy="277813"/>
            </a:xfrm>
            <a:solidFill>
              <a:schemeClr val="bg1"/>
            </a:solidFill>
          </p:grpSpPr>
          <p:sp>
            <p:nvSpPr>
              <p:cNvPr id="61"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62"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14" name="组合 13"/>
          <p:cNvGrpSpPr/>
          <p:nvPr/>
        </p:nvGrpSpPr>
        <p:grpSpPr>
          <a:xfrm>
            <a:off x="2963200" y="4147215"/>
            <a:ext cx="1207182" cy="1684495"/>
            <a:chOff x="2962791" y="4158915"/>
            <a:chExt cx="1207339" cy="1684495"/>
          </a:xfrm>
        </p:grpSpPr>
        <p:grpSp>
          <p:nvGrpSpPr>
            <p:cNvPr id="5" name="组合 4"/>
            <p:cNvGrpSpPr/>
            <p:nvPr/>
          </p:nvGrpSpPr>
          <p:grpSpPr>
            <a:xfrm>
              <a:off x="2962791" y="4158915"/>
              <a:ext cx="1207339" cy="1684495"/>
              <a:chOff x="2962791" y="4158915"/>
              <a:chExt cx="1207339" cy="1684495"/>
            </a:xfrm>
          </p:grpSpPr>
          <p:cxnSp>
            <p:nvCxnSpPr>
              <p:cNvPr id="98" name="Straight Connector 50"/>
              <p:cNvCxnSpPr/>
              <p:nvPr/>
            </p:nvCxnSpPr>
            <p:spPr>
              <a:xfrm flipV="1">
                <a:off x="3566460" y="4158915"/>
                <a:ext cx="0" cy="434813"/>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9" name="Rounded Rectangle 36"/>
              <p:cNvSpPr/>
              <p:nvPr/>
            </p:nvSpPr>
            <p:spPr>
              <a:xfrm>
                <a:off x="2962791" y="4636071"/>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5304">
                  <a:lnSpc>
                    <a:spcPct val="90000"/>
                  </a:lnSpc>
                  <a:spcBef>
                    <a:spcPct val="0"/>
                  </a:spcBef>
                  <a:spcAft>
                    <a:spcPct val="35000"/>
                  </a:spcAft>
                </a:pPr>
                <a:endParaRPr lang="en-US" sz="4267" dirty="0">
                  <a:latin typeface="FontAwesome" pitchFamily="2" charset="0"/>
                </a:endParaRPr>
              </a:p>
            </p:txBody>
          </p:sp>
        </p:grpSp>
        <p:grpSp>
          <p:nvGrpSpPr>
            <p:cNvPr id="63" name="Group 12"/>
            <p:cNvGrpSpPr>
              <a:grpSpLocks noChangeAspect="1"/>
            </p:cNvGrpSpPr>
            <p:nvPr/>
          </p:nvGrpSpPr>
          <p:grpSpPr>
            <a:xfrm>
              <a:off x="3227975" y="4903464"/>
              <a:ext cx="697327" cy="684000"/>
              <a:chOff x="2905125" y="4002088"/>
              <a:chExt cx="249238" cy="244475"/>
            </a:xfrm>
            <a:solidFill>
              <a:schemeClr val="bg1"/>
            </a:solidFill>
          </p:grpSpPr>
          <p:sp>
            <p:nvSpPr>
              <p:cNvPr id="64"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65"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8" name="组合 7"/>
          <p:cNvGrpSpPr/>
          <p:nvPr/>
        </p:nvGrpSpPr>
        <p:grpSpPr>
          <a:xfrm>
            <a:off x="1277056" y="1549863"/>
            <a:ext cx="1207182" cy="1666328"/>
            <a:chOff x="1276428" y="1549863"/>
            <a:chExt cx="1207339" cy="1666328"/>
          </a:xfrm>
        </p:grpSpPr>
        <p:grpSp>
          <p:nvGrpSpPr>
            <p:cNvPr id="2" name="组合 1"/>
            <p:cNvGrpSpPr/>
            <p:nvPr/>
          </p:nvGrpSpPr>
          <p:grpSpPr>
            <a:xfrm>
              <a:off x="1276428" y="1549863"/>
              <a:ext cx="1207339" cy="1666328"/>
              <a:chOff x="1276428" y="1549863"/>
              <a:chExt cx="1207339" cy="1666328"/>
            </a:xfrm>
          </p:grpSpPr>
          <p:cxnSp>
            <p:nvCxnSpPr>
              <p:cNvPr id="94" name="Straight Connector 38"/>
              <p:cNvCxnSpPr/>
              <p:nvPr/>
            </p:nvCxnSpPr>
            <p:spPr>
              <a:xfrm>
                <a:off x="1880097"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6" name="Rounded Rectangle 32"/>
              <p:cNvSpPr/>
              <p:nvPr/>
            </p:nvSpPr>
            <p:spPr>
              <a:xfrm>
                <a:off x="1276428" y="1549863"/>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latin typeface="FontAwesome" pitchFamily="2" charset="0"/>
                </a:endParaRPr>
              </a:p>
            </p:txBody>
          </p:sp>
        </p:grpSp>
        <p:grpSp>
          <p:nvGrpSpPr>
            <p:cNvPr id="66" name="Group 15"/>
            <p:cNvGrpSpPr>
              <a:grpSpLocks noChangeAspect="1"/>
            </p:cNvGrpSpPr>
            <p:nvPr/>
          </p:nvGrpSpPr>
          <p:grpSpPr>
            <a:xfrm>
              <a:off x="1494695" y="1824528"/>
              <a:ext cx="792000" cy="584918"/>
              <a:chOff x="3052763" y="2647950"/>
              <a:chExt cx="346075" cy="255588"/>
            </a:xfrm>
            <a:solidFill>
              <a:schemeClr val="bg1"/>
            </a:solidFill>
          </p:grpSpPr>
          <p:sp>
            <p:nvSpPr>
              <p:cNvPr id="67" name="Freeform 108"/>
              <p:cNvSpPr>
                <a:spLocks/>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68" name="Freeform 109"/>
              <p:cNvSpPr>
                <a:spLocks/>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69" name="Freeform 110"/>
              <p:cNvSpPr>
                <a:spLocks/>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10" name="组合 9"/>
          <p:cNvGrpSpPr/>
          <p:nvPr/>
        </p:nvGrpSpPr>
        <p:grpSpPr>
          <a:xfrm>
            <a:off x="8021629" y="1551434"/>
            <a:ext cx="1207182" cy="1664759"/>
            <a:chOff x="8021879" y="1551432"/>
            <a:chExt cx="1207339" cy="1664759"/>
          </a:xfrm>
        </p:grpSpPr>
        <p:grpSp>
          <p:nvGrpSpPr>
            <p:cNvPr id="4" name="组合 3"/>
            <p:cNvGrpSpPr/>
            <p:nvPr/>
          </p:nvGrpSpPr>
          <p:grpSpPr>
            <a:xfrm>
              <a:off x="8021879" y="1551432"/>
              <a:ext cx="1207339" cy="1664759"/>
              <a:chOff x="8021879" y="1551432"/>
              <a:chExt cx="1207339" cy="1664759"/>
            </a:xfrm>
          </p:grpSpPr>
          <p:cxnSp>
            <p:nvCxnSpPr>
              <p:cNvPr id="129" name="Straight Connector 51"/>
              <p:cNvCxnSpPr/>
              <p:nvPr/>
            </p:nvCxnSpPr>
            <p:spPr>
              <a:xfrm>
                <a:off x="8625548"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30" name="Rounded Rectangle 52"/>
              <p:cNvSpPr/>
              <p:nvPr/>
            </p:nvSpPr>
            <p:spPr>
              <a:xfrm>
                <a:off x="8021879"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365760" numCol="1" spcCol="1270" anchor="ctr" anchorCtr="0">
                <a:noAutofit/>
              </a:bodyPr>
              <a:lstStyle/>
              <a:p>
                <a:pPr algn="ctr" defTabSz="1185304">
                  <a:lnSpc>
                    <a:spcPct val="90000"/>
                  </a:lnSpc>
                  <a:spcBef>
                    <a:spcPct val="0"/>
                  </a:spcBef>
                  <a:spcAft>
                    <a:spcPct val="35000"/>
                  </a:spcAft>
                </a:pPr>
                <a:endParaRPr lang="en-US" sz="5333" dirty="0">
                  <a:latin typeface="FontAwesome" pitchFamily="2" charset="0"/>
                </a:endParaRPr>
              </a:p>
            </p:txBody>
          </p:sp>
        </p:grpSp>
        <p:grpSp>
          <p:nvGrpSpPr>
            <p:cNvPr id="70" name="组合 69"/>
            <p:cNvGrpSpPr/>
            <p:nvPr/>
          </p:nvGrpSpPr>
          <p:grpSpPr>
            <a:xfrm>
              <a:off x="8265548" y="1903661"/>
              <a:ext cx="720000" cy="486000"/>
              <a:chOff x="5356779" y="2874996"/>
              <a:chExt cx="240638" cy="182454"/>
            </a:xfrm>
          </p:grpSpPr>
          <p:sp>
            <p:nvSpPr>
              <p:cNvPr id="72" name="Freeform 12"/>
              <p:cNvSpPr>
                <a:spLocks/>
              </p:cNvSpPr>
              <p:nvPr/>
            </p:nvSpPr>
            <p:spPr bwMode="auto">
              <a:xfrm>
                <a:off x="5364675" y="2874996"/>
                <a:ext cx="232742" cy="113878"/>
              </a:xfrm>
              <a:custGeom>
                <a:avLst/>
                <a:gdLst>
                  <a:gd name="T0" fmla="*/ 103 w 237"/>
                  <a:gd name="T1" fmla="*/ 99 h 116"/>
                  <a:gd name="T2" fmla="*/ 134 w 237"/>
                  <a:gd name="T3" fmla="*/ 95 h 116"/>
                  <a:gd name="T4" fmla="*/ 226 w 237"/>
                  <a:gd name="T5" fmla="*/ 12 h 116"/>
                  <a:gd name="T6" fmla="*/ 219 w 237"/>
                  <a:gd name="T7" fmla="*/ 0 h 116"/>
                  <a:gd name="T8" fmla="*/ 13 w 237"/>
                  <a:gd name="T9" fmla="*/ 0 h 116"/>
                  <a:gd name="T10" fmla="*/ 6 w 237"/>
                  <a:gd name="T11" fmla="*/ 10 h 116"/>
                  <a:gd name="T12" fmla="*/ 103 w 237"/>
                  <a:gd name="T13" fmla="*/ 99 h 116"/>
                </a:gdLst>
                <a:ahLst/>
                <a:cxnLst>
                  <a:cxn ang="0">
                    <a:pos x="T0" y="T1"/>
                  </a:cxn>
                  <a:cxn ang="0">
                    <a:pos x="T2" y="T3"/>
                  </a:cxn>
                  <a:cxn ang="0">
                    <a:pos x="T4" y="T5"/>
                  </a:cxn>
                  <a:cxn ang="0">
                    <a:pos x="T6" y="T7"/>
                  </a:cxn>
                  <a:cxn ang="0">
                    <a:pos x="T8" y="T9"/>
                  </a:cxn>
                  <a:cxn ang="0">
                    <a:pos x="T10" y="T11"/>
                  </a:cxn>
                  <a:cxn ang="0">
                    <a:pos x="T12" y="T13"/>
                  </a:cxn>
                </a:cxnLst>
                <a:rect l="0" t="0" r="r" b="b"/>
                <a:pathLst>
                  <a:path w="237" h="116">
                    <a:moveTo>
                      <a:pt x="103" y="99"/>
                    </a:moveTo>
                    <a:cubicBezTo>
                      <a:pt x="103" y="99"/>
                      <a:pt x="115" y="116"/>
                      <a:pt x="134" y="95"/>
                    </a:cubicBezTo>
                    <a:cubicBezTo>
                      <a:pt x="226" y="12"/>
                      <a:pt x="226" y="12"/>
                      <a:pt x="226" y="12"/>
                    </a:cubicBezTo>
                    <a:cubicBezTo>
                      <a:pt x="226" y="12"/>
                      <a:pt x="237" y="1"/>
                      <a:pt x="219" y="0"/>
                    </a:cubicBezTo>
                    <a:cubicBezTo>
                      <a:pt x="13" y="0"/>
                      <a:pt x="13" y="0"/>
                      <a:pt x="13" y="0"/>
                    </a:cubicBezTo>
                    <a:cubicBezTo>
                      <a:pt x="13" y="0"/>
                      <a:pt x="0" y="1"/>
                      <a:pt x="6" y="10"/>
                    </a:cubicBezTo>
                    <a:lnTo>
                      <a:pt x="103" y="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3"/>
              <p:cNvSpPr>
                <a:spLocks/>
              </p:cNvSpPr>
              <p:nvPr/>
            </p:nvSpPr>
            <p:spPr bwMode="auto">
              <a:xfrm>
                <a:off x="5515126" y="2893699"/>
                <a:ext cx="81460" cy="149205"/>
              </a:xfrm>
              <a:custGeom>
                <a:avLst/>
                <a:gdLst>
                  <a:gd name="T0" fmla="*/ 82 w 83"/>
                  <a:gd name="T1" fmla="*/ 132 h 152"/>
                  <a:gd name="T2" fmla="*/ 82 w 83"/>
                  <a:gd name="T3" fmla="*/ 17 h 152"/>
                  <a:gd name="T4" fmla="*/ 70 w 83"/>
                  <a:gd name="T5" fmla="*/ 12 h 152"/>
                  <a:gd name="T6" fmla="*/ 6 w 83"/>
                  <a:gd name="T7" fmla="*/ 74 h 152"/>
                  <a:gd name="T8" fmla="*/ 10 w 83"/>
                  <a:gd name="T9" fmla="*/ 84 h 152"/>
                  <a:gd name="T10" fmla="*/ 67 w 83"/>
                  <a:gd name="T11" fmla="*/ 137 h 152"/>
                  <a:gd name="T12" fmla="*/ 82 w 83"/>
                  <a:gd name="T13" fmla="*/ 132 h 152"/>
                </a:gdLst>
                <a:ahLst/>
                <a:cxnLst>
                  <a:cxn ang="0">
                    <a:pos x="T0" y="T1"/>
                  </a:cxn>
                  <a:cxn ang="0">
                    <a:pos x="T2" y="T3"/>
                  </a:cxn>
                  <a:cxn ang="0">
                    <a:pos x="T4" y="T5"/>
                  </a:cxn>
                  <a:cxn ang="0">
                    <a:pos x="T6" y="T7"/>
                  </a:cxn>
                  <a:cxn ang="0">
                    <a:pos x="T8" y="T9"/>
                  </a:cxn>
                  <a:cxn ang="0">
                    <a:pos x="T10" y="T11"/>
                  </a:cxn>
                  <a:cxn ang="0">
                    <a:pos x="T12" y="T13"/>
                  </a:cxn>
                </a:cxnLst>
                <a:rect l="0" t="0" r="r" b="b"/>
                <a:pathLst>
                  <a:path w="83" h="152">
                    <a:moveTo>
                      <a:pt x="82" y="132"/>
                    </a:moveTo>
                    <a:cubicBezTo>
                      <a:pt x="82" y="17"/>
                      <a:pt x="82" y="17"/>
                      <a:pt x="82" y="17"/>
                    </a:cubicBezTo>
                    <a:cubicBezTo>
                      <a:pt x="80" y="0"/>
                      <a:pt x="70" y="12"/>
                      <a:pt x="70" y="12"/>
                    </a:cubicBezTo>
                    <a:cubicBezTo>
                      <a:pt x="6" y="74"/>
                      <a:pt x="6" y="74"/>
                      <a:pt x="6" y="74"/>
                    </a:cubicBezTo>
                    <a:cubicBezTo>
                      <a:pt x="0" y="80"/>
                      <a:pt x="10" y="84"/>
                      <a:pt x="10" y="84"/>
                    </a:cubicBezTo>
                    <a:cubicBezTo>
                      <a:pt x="67" y="137"/>
                      <a:pt x="67" y="137"/>
                      <a:pt x="67" y="137"/>
                    </a:cubicBezTo>
                    <a:cubicBezTo>
                      <a:pt x="83" y="152"/>
                      <a:pt x="82" y="132"/>
                      <a:pt x="82" y="13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
              <p:cNvSpPr>
                <a:spLocks/>
              </p:cNvSpPr>
              <p:nvPr/>
            </p:nvSpPr>
            <p:spPr bwMode="auto">
              <a:xfrm>
                <a:off x="5362597" y="2980977"/>
                <a:ext cx="229832" cy="76473"/>
              </a:xfrm>
              <a:custGeom>
                <a:avLst/>
                <a:gdLst>
                  <a:gd name="T0" fmla="*/ 224 w 234"/>
                  <a:gd name="T1" fmla="*/ 66 h 78"/>
                  <a:gd name="T2" fmla="*/ 144 w 234"/>
                  <a:gd name="T3" fmla="*/ 0 h 78"/>
                  <a:gd name="T4" fmla="*/ 117 w 234"/>
                  <a:gd name="T5" fmla="*/ 13 h 78"/>
                  <a:gd name="T6" fmla="*/ 90 w 234"/>
                  <a:gd name="T7" fmla="*/ 0 h 78"/>
                  <a:gd name="T8" fmla="*/ 10 w 234"/>
                  <a:gd name="T9" fmla="*/ 66 h 78"/>
                  <a:gd name="T10" fmla="*/ 13 w 234"/>
                  <a:gd name="T11" fmla="*/ 78 h 78"/>
                  <a:gd name="T12" fmla="*/ 117 w 234"/>
                  <a:gd name="T13" fmla="*/ 78 h 78"/>
                  <a:gd name="T14" fmla="*/ 118 w 234"/>
                  <a:gd name="T15" fmla="*/ 78 h 78"/>
                  <a:gd name="T16" fmla="*/ 221 w 234"/>
                  <a:gd name="T17" fmla="*/ 78 h 78"/>
                  <a:gd name="T18" fmla="*/ 224 w 234"/>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78">
                    <a:moveTo>
                      <a:pt x="224" y="66"/>
                    </a:moveTo>
                    <a:cubicBezTo>
                      <a:pt x="144" y="0"/>
                      <a:pt x="144" y="0"/>
                      <a:pt x="144" y="0"/>
                    </a:cubicBezTo>
                    <a:cubicBezTo>
                      <a:pt x="144" y="0"/>
                      <a:pt x="132" y="12"/>
                      <a:pt x="117" y="13"/>
                    </a:cubicBezTo>
                    <a:cubicBezTo>
                      <a:pt x="102" y="12"/>
                      <a:pt x="90" y="0"/>
                      <a:pt x="90" y="0"/>
                    </a:cubicBezTo>
                    <a:cubicBezTo>
                      <a:pt x="10" y="66"/>
                      <a:pt x="10" y="66"/>
                      <a:pt x="10" y="66"/>
                    </a:cubicBezTo>
                    <a:cubicBezTo>
                      <a:pt x="0" y="73"/>
                      <a:pt x="13" y="78"/>
                      <a:pt x="13" y="78"/>
                    </a:cubicBezTo>
                    <a:cubicBezTo>
                      <a:pt x="117" y="78"/>
                      <a:pt x="117" y="78"/>
                      <a:pt x="117" y="78"/>
                    </a:cubicBezTo>
                    <a:cubicBezTo>
                      <a:pt x="118" y="78"/>
                      <a:pt x="118" y="78"/>
                      <a:pt x="118" y="78"/>
                    </a:cubicBezTo>
                    <a:cubicBezTo>
                      <a:pt x="221" y="78"/>
                      <a:pt x="221" y="78"/>
                      <a:pt x="221" y="78"/>
                    </a:cubicBezTo>
                    <a:cubicBezTo>
                      <a:pt x="221" y="78"/>
                      <a:pt x="234" y="73"/>
                      <a:pt x="224" y="6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
              <p:cNvSpPr>
                <a:spLocks/>
              </p:cNvSpPr>
              <p:nvPr/>
            </p:nvSpPr>
            <p:spPr bwMode="auto">
              <a:xfrm>
                <a:off x="5356779" y="2896608"/>
                <a:ext cx="88525" cy="143386"/>
              </a:xfrm>
              <a:custGeom>
                <a:avLst/>
                <a:gdLst>
                  <a:gd name="T0" fmla="*/ 1 w 90"/>
                  <a:gd name="T1" fmla="*/ 127 h 146"/>
                  <a:gd name="T2" fmla="*/ 1 w 90"/>
                  <a:gd name="T3" fmla="*/ 17 h 146"/>
                  <a:gd name="T4" fmla="*/ 14 w 90"/>
                  <a:gd name="T5" fmla="*/ 11 h 146"/>
                  <a:gd name="T6" fmla="*/ 84 w 90"/>
                  <a:gd name="T7" fmla="*/ 71 h 146"/>
                  <a:gd name="T8" fmla="*/ 79 w 90"/>
                  <a:gd name="T9" fmla="*/ 81 h 146"/>
                  <a:gd name="T10" fmla="*/ 17 w 90"/>
                  <a:gd name="T11" fmla="*/ 131 h 146"/>
                  <a:gd name="T12" fmla="*/ 1 w 90"/>
                  <a:gd name="T13" fmla="*/ 127 h 146"/>
                </a:gdLst>
                <a:ahLst/>
                <a:cxnLst>
                  <a:cxn ang="0">
                    <a:pos x="T0" y="T1"/>
                  </a:cxn>
                  <a:cxn ang="0">
                    <a:pos x="T2" y="T3"/>
                  </a:cxn>
                  <a:cxn ang="0">
                    <a:pos x="T4" y="T5"/>
                  </a:cxn>
                  <a:cxn ang="0">
                    <a:pos x="T6" y="T7"/>
                  </a:cxn>
                  <a:cxn ang="0">
                    <a:pos x="T8" y="T9"/>
                  </a:cxn>
                  <a:cxn ang="0">
                    <a:pos x="T10" y="T11"/>
                  </a:cxn>
                  <a:cxn ang="0">
                    <a:pos x="T12" y="T13"/>
                  </a:cxn>
                </a:cxnLst>
                <a:rect l="0" t="0" r="r" b="b"/>
                <a:pathLst>
                  <a:path w="90" h="146">
                    <a:moveTo>
                      <a:pt x="1" y="127"/>
                    </a:moveTo>
                    <a:cubicBezTo>
                      <a:pt x="1" y="17"/>
                      <a:pt x="1" y="17"/>
                      <a:pt x="1" y="17"/>
                    </a:cubicBezTo>
                    <a:cubicBezTo>
                      <a:pt x="4" y="0"/>
                      <a:pt x="14" y="11"/>
                      <a:pt x="14" y="11"/>
                    </a:cubicBezTo>
                    <a:cubicBezTo>
                      <a:pt x="84" y="71"/>
                      <a:pt x="84" y="71"/>
                      <a:pt x="84" y="71"/>
                    </a:cubicBezTo>
                    <a:cubicBezTo>
                      <a:pt x="90" y="76"/>
                      <a:pt x="79" y="81"/>
                      <a:pt x="79" y="81"/>
                    </a:cubicBezTo>
                    <a:cubicBezTo>
                      <a:pt x="17" y="131"/>
                      <a:pt x="17" y="131"/>
                      <a:pt x="17" y="131"/>
                    </a:cubicBezTo>
                    <a:cubicBezTo>
                      <a:pt x="0" y="146"/>
                      <a:pt x="1" y="127"/>
                      <a:pt x="1" y="1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2" name="组合 11"/>
          <p:cNvGrpSpPr/>
          <p:nvPr/>
        </p:nvGrpSpPr>
        <p:grpSpPr>
          <a:xfrm>
            <a:off x="9707770" y="4147215"/>
            <a:ext cx="1207182" cy="1711733"/>
            <a:chOff x="9708239" y="4147213"/>
            <a:chExt cx="1207339" cy="1711733"/>
          </a:xfrm>
        </p:grpSpPr>
        <p:grpSp>
          <p:nvGrpSpPr>
            <p:cNvPr id="7" name="组合 6"/>
            <p:cNvGrpSpPr/>
            <p:nvPr/>
          </p:nvGrpSpPr>
          <p:grpSpPr>
            <a:xfrm>
              <a:off x="9708239" y="4147213"/>
              <a:ext cx="1207339" cy="1711733"/>
              <a:chOff x="9708239" y="4147213"/>
              <a:chExt cx="1207339" cy="1711733"/>
            </a:xfrm>
          </p:grpSpPr>
          <p:cxnSp>
            <p:nvCxnSpPr>
              <p:cNvPr id="133" name="Straight Connector 71"/>
              <p:cNvCxnSpPr/>
              <p:nvPr/>
            </p:nvCxnSpPr>
            <p:spPr>
              <a:xfrm flipV="1">
                <a:off x="10311908"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34" name="Rounded Rectangle 73"/>
              <p:cNvSpPr/>
              <p:nvPr/>
            </p:nvSpPr>
            <p:spPr>
              <a:xfrm>
                <a:off x="9708239"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210677" numCol="1" spcCol="1270" anchor="ctr" anchorCtr="0">
                <a:noAutofit/>
              </a:bodyPr>
              <a:lstStyle/>
              <a:p>
                <a:pPr algn="ctr" defTabSz="1185304">
                  <a:lnSpc>
                    <a:spcPct val="90000"/>
                  </a:lnSpc>
                  <a:spcBef>
                    <a:spcPct val="0"/>
                  </a:spcBef>
                  <a:spcAft>
                    <a:spcPct val="35000"/>
                  </a:spcAft>
                </a:pPr>
                <a:endParaRPr lang="en-US" sz="4267" dirty="0">
                  <a:latin typeface="FontAwesome" pitchFamily="2" charset="0"/>
                </a:endParaRPr>
              </a:p>
            </p:txBody>
          </p:sp>
        </p:grpSp>
        <p:grpSp>
          <p:nvGrpSpPr>
            <p:cNvPr id="76" name="组合 75"/>
            <p:cNvGrpSpPr/>
            <p:nvPr/>
          </p:nvGrpSpPr>
          <p:grpSpPr>
            <a:xfrm>
              <a:off x="10034838" y="4952084"/>
              <a:ext cx="576000" cy="576000"/>
              <a:chOff x="5367288" y="3705211"/>
              <a:chExt cx="252966" cy="252966"/>
            </a:xfrm>
          </p:grpSpPr>
          <p:sp>
            <p:nvSpPr>
              <p:cNvPr id="78" name="Freeform 20"/>
              <p:cNvSpPr>
                <a:spLocks/>
              </p:cNvSpPr>
              <p:nvPr/>
            </p:nvSpPr>
            <p:spPr bwMode="auto">
              <a:xfrm>
                <a:off x="5486631" y="3705211"/>
                <a:ext cx="133623" cy="133623"/>
              </a:xfrm>
              <a:custGeom>
                <a:avLst/>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1">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1"/>
              <p:cNvSpPr>
                <a:spLocks/>
              </p:cNvSpPr>
              <p:nvPr/>
            </p:nvSpPr>
            <p:spPr bwMode="auto">
              <a:xfrm>
                <a:off x="5439710" y="3776102"/>
                <a:ext cx="109653" cy="109653"/>
              </a:xfrm>
              <a:custGeom>
                <a:avLst/>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2"/>
              <p:cNvSpPr>
                <a:spLocks/>
              </p:cNvSpPr>
              <p:nvPr/>
            </p:nvSpPr>
            <p:spPr bwMode="auto">
              <a:xfrm>
                <a:off x="5367288" y="3824554"/>
                <a:ext cx="133623" cy="133623"/>
              </a:xfrm>
              <a:custGeom>
                <a:avLst/>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1">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1" name="标题 10"/>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202159059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trips(upRight)">
                                      <p:cBhvr>
                                        <p:cTn id="7" dur="500"/>
                                        <p:tgtEl>
                                          <p:spTgt spid="8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p:cTn id="11" dur="350" fill="hold"/>
                                        <p:tgtEl>
                                          <p:spTgt spid="97"/>
                                        </p:tgtEl>
                                        <p:attrNameLst>
                                          <p:attrName>ppt_w</p:attrName>
                                        </p:attrNameLst>
                                      </p:cBhvr>
                                      <p:tavLst>
                                        <p:tav tm="0">
                                          <p:val>
                                            <p:fltVal val="0"/>
                                          </p:val>
                                        </p:tav>
                                        <p:tav tm="100000">
                                          <p:val>
                                            <p:strVal val="#ppt_w"/>
                                          </p:val>
                                        </p:tav>
                                      </p:tavLst>
                                    </p:anim>
                                    <p:anim calcmode="lin" valueType="num">
                                      <p:cBhvr>
                                        <p:cTn id="12" dur="350" fill="hold"/>
                                        <p:tgtEl>
                                          <p:spTgt spid="97"/>
                                        </p:tgtEl>
                                        <p:attrNameLst>
                                          <p:attrName>ppt_h</p:attrName>
                                        </p:attrNameLst>
                                      </p:cBhvr>
                                      <p:tavLst>
                                        <p:tav tm="0">
                                          <p:val>
                                            <p:fltVal val="0"/>
                                          </p:val>
                                        </p:tav>
                                        <p:tav tm="100000">
                                          <p:val>
                                            <p:strVal val="#ppt_h"/>
                                          </p:val>
                                        </p:tav>
                                      </p:tavLst>
                                    </p:anim>
                                  </p:childTnLst>
                                </p:cTn>
                              </p:par>
                            </p:childTnLst>
                          </p:cTn>
                        </p:par>
                        <p:par>
                          <p:cTn id="13" fill="hold">
                            <p:stCondLst>
                              <p:cond delay="850"/>
                            </p:stCondLst>
                            <p:childTnLst>
                              <p:par>
                                <p:cTn id="14" presetID="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fill="hold"/>
                                        <p:tgtEl>
                                          <p:spTgt spid="8"/>
                                        </p:tgtEl>
                                        <p:attrNameLst>
                                          <p:attrName>ppt_x</p:attrName>
                                        </p:attrNameLst>
                                      </p:cBhvr>
                                      <p:tavLst>
                                        <p:tav tm="0">
                                          <p:val>
                                            <p:strVal val="#ppt_x"/>
                                          </p:val>
                                        </p:tav>
                                        <p:tav tm="100000">
                                          <p:val>
                                            <p:strVal val="#ppt_x"/>
                                          </p:val>
                                        </p:tav>
                                      </p:tavLst>
                                    </p:anim>
                                    <p:anim calcmode="lin" valueType="num">
                                      <p:cBhvr additive="base">
                                        <p:cTn id="17" dur="25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1100"/>
                            </p:stCondLst>
                            <p:childTnLst>
                              <p:par>
                                <p:cTn id="19" presetID="22" presetClass="entr" presetSubtype="8"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400"/>
                                        <p:tgtEl>
                                          <p:spTgt spid="4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400"/>
                                        <p:tgtEl>
                                          <p:spTgt spid="42"/>
                                        </p:tgtEl>
                                      </p:cBhvr>
                                    </p:animEffect>
                                  </p:childTnLst>
                                </p:cTn>
                              </p:par>
                            </p:childTnLst>
                          </p:cTn>
                        </p:par>
                        <p:par>
                          <p:cTn id="25" fill="hold">
                            <p:stCondLst>
                              <p:cond delay="1500"/>
                            </p:stCondLst>
                            <p:childTnLst>
                              <p:par>
                                <p:cTn id="26" presetID="23" presetClass="entr" presetSubtype="16" fill="hold" grpId="0" nodeType="afterEffect">
                                  <p:stCondLst>
                                    <p:cond delay="250"/>
                                  </p:stCondLst>
                                  <p:childTnLst>
                                    <p:set>
                                      <p:cBhvr>
                                        <p:cTn id="27" dur="1" fill="hold">
                                          <p:stCondLst>
                                            <p:cond delay="0"/>
                                          </p:stCondLst>
                                        </p:cTn>
                                        <p:tgtEl>
                                          <p:spTgt spid="100"/>
                                        </p:tgtEl>
                                        <p:attrNameLst>
                                          <p:attrName>style.visibility</p:attrName>
                                        </p:attrNameLst>
                                      </p:cBhvr>
                                      <p:to>
                                        <p:strVal val="visible"/>
                                      </p:to>
                                    </p:set>
                                    <p:anim calcmode="lin" valueType="num">
                                      <p:cBhvr>
                                        <p:cTn id="28" dur="350" fill="hold"/>
                                        <p:tgtEl>
                                          <p:spTgt spid="100"/>
                                        </p:tgtEl>
                                        <p:attrNameLst>
                                          <p:attrName>ppt_w</p:attrName>
                                        </p:attrNameLst>
                                      </p:cBhvr>
                                      <p:tavLst>
                                        <p:tav tm="0">
                                          <p:val>
                                            <p:fltVal val="0"/>
                                          </p:val>
                                        </p:tav>
                                        <p:tav tm="100000">
                                          <p:val>
                                            <p:strVal val="#ppt_w"/>
                                          </p:val>
                                        </p:tav>
                                      </p:tavLst>
                                    </p:anim>
                                    <p:anim calcmode="lin" valueType="num">
                                      <p:cBhvr>
                                        <p:cTn id="29" dur="350" fill="hold"/>
                                        <p:tgtEl>
                                          <p:spTgt spid="100"/>
                                        </p:tgtEl>
                                        <p:attrNameLst>
                                          <p:attrName>ppt_h</p:attrName>
                                        </p:attrNameLst>
                                      </p:cBhvr>
                                      <p:tavLst>
                                        <p:tav tm="0">
                                          <p:val>
                                            <p:fltVal val="0"/>
                                          </p:val>
                                        </p:tav>
                                        <p:tav tm="100000">
                                          <p:val>
                                            <p:strVal val="#ppt_h"/>
                                          </p:val>
                                        </p:tav>
                                      </p:tavLst>
                                    </p:anim>
                                  </p:childTnLst>
                                </p:cTn>
                              </p:par>
                            </p:childTnLst>
                          </p:cTn>
                        </p:par>
                        <p:par>
                          <p:cTn id="30" fill="hold">
                            <p:stCondLst>
                              <p:cond delay="2100"/>
                            </p:stCondLst>
                            <p:childTnLst>
                              <p:par>
                                <p:cTn id="31" presetID="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250" fill="hold"/>
                                        <p:tgtEl>
                                          <p:spTgt spid="14"/>
                                        </p:tgtEl>
                                        <p:attrNameLst>
                                          <p:attrName>ppt_x</p:attrName>
                                        </p:attrNameLst>
                                      </p:cBhvr>
                                      <p:tavLst>
                                        <p:tav tm="0">
                                          <p:val>
                                            <p:strVal val="#ppt_x"/>
                                          </p:val>
                                        </p:tav>
                                        <p:tav tm="100000">
                                          <p:val>
                                            <p:strVal val="#ppt_x"/>
                                          </p:val>
                                        </p:tav>
                                      </p:tavLst>
                                    </p:anim>
                                    <p:anim calcmode="lin" valueType="num">
                                      <p:cBhvr additive="base">
                                        <p:cTn id="34" dur="25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2350"/>
                            </p:stCondLst>
                            <p:childTnLst>
                              <p:par>
                                <p:cTn id="36" presetID="22" presetClass="entr" presetSubtype="2"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right)">
                                      <p:cBhvr>
                                        <p:cTn id="38" dur="400"/>
                                        <p:tgtEl>
                                          <p:spTgt spid="48"/>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right)">
                                      <p:cBhvr>
                                        <p:cTn id="41" dur="400"/>
                                        <p:tgtEl>
                                          <p:spTgt spid="49"/>
                                        </p:tgtEl>
                                      </p:cBhvr>
                                    </p:animEffect>
                                  </p:childTnLst>
                                </p:cTn>
                              </p:par>
                            </p:childTnLst>
                          </p:cTn>
                        </p:par>
                        <p:par>
                          <p:cTn id="42" fill="hold">
                            <p:stCondLst>
                              <p:cond delay="2750"/>
                            </p:stCondLst>
                            <p:childTnLst>
                              <p:par>
                                <p:cTn id="43" presetID="23" presetClass="entr" presetSubtype="16" fill="hold" grpId="0" nodeType="afterEffect">
                                  <p:stCondLst>
                                    <p:cond delay="250"/>
                                  </p:stCondLst>
                                  <p:childTnLst>
                                    <p:set>
                                      <p:cBhvr>
                                        <p:cTn id="44" dur="1" fill="hold">
                                          <p:stCondLst>
                                            <p:cond delay="0"/>
                                          </p:stCondLst>
                                        </p:cTn>
                                        <p:tgtEl>
                                          <p:spTgt spid="106"/>
                                        </p:tgtEl>
                                        <p:attrNameLst>
                                          <p:attrName>style.visibility</p:attrName>
                                        </p:attrNameLst>
                                      </p:cBhvr>
                                      <p:to>
                                        <p:strVal val="visible"/>
                                      </p:to>
                                    </p:set>
                                    <p:anim calcmode="lin" valueType="num">
                                      <p:cBhvr>
                                        <p:cTn id="45" dur="350" fill="hold"/>
                                        <p:tgtEl>
                                          <p:spTgt spid="106"/>
                                        </p:tgtEl>
                                        <p:attrNameLst>
                                          <p:attrName>ppt_w</p:attrName>
                                        </p:attrNameLst>
                                      </p:cBhvr>
                                      <p:tavLst>
                                        <p:tav tm="0">
                                          <p:val>
                                            <p:fltVal val="0"/>
                                          </p:val>
                                        </p:tav>
                                        <p:tav tm="100000">
                                          <p:val>
                                            <p:strVal val="#ppt_w"/>
                                          </p:val>
                                        </p:tav>
                                      </p:tavLst>
                                    </p:anim>
                                    <p:anim calcmode="lin" valueType="num">
                                      <p:cBhvr>
                                        <p:cTn id="46" dur="350" fill="hold"/>
                                        <p:tgtEl>
                                          <p:spTgt spid="106"/>
                                        </p:tgtEl>
                                        <p:attrNameLst>
                                          <p:attrName>ppt_h</p:attrName>
                                        </p:attrNameLst>
                                      </p:cBhvr>
                                      <p:tavLst>
                                        <p:tav tm="0">
                                          <p:val>
                                            <p:fltVal val="0"/>
                                          </p:val>
                                        </p:tav>
                                        <p:tav tm="100000">
                                          <p:val>
                                            <p:strVal val="#ppt_h"/>
                                          </p:val>
                                        </p:tav>
                                      </p:tavLst>
                                    </p:anim>
                                  </p:childTnLst>
                                </p:cTn>
                              </p:par>
                            </p:childTnLst>
                          </p:cTn>
                        </p:par>
                        <p:par>
                          <p:cTn id="47" fill="hold">
                            <p:stCondLst>
                              <p:cond delay="3350"/>
                            </p:stCondLst>
                            <p:childTnLst>
                              <p:par>
                                <p:cTn id="48" presetID="2" presetClass="entr" presetSubtype="1"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250" fill="hold"/>
                                        <p:tgtEl>
                                          <p:spTgt spid="9"/>
                                        </p:tgtEl>
                                        <p:attrNameLst>
                                          <p:attrName>ppt_x</p:attrName>
                                        </p:attrNameLst>
                                      </p:cBhvr>
                                      <p:tavLst>
                                        <p:tav tm="0">
                                          <p:val>
                                            <p:strVal val="#ppt_x"/>
                                          </p:val>
                                        </p:tav>
                                        <p:tav tm="100000">
                                          <p:val>
                                            <p:strVal val="#ppt_x"/>
                                          </p:val>
                                        </p:tav>
                                      </p:tavLst>
                                    </p:anim>
                                    <p:anim calcmode="lin" valueType="num">
                                      <p:cBhvr additive="base">
                                        <p:cTn id="51" dur="250" fill="hold"/>
                                        <p:tgtEl>
                                          <p:spTgt spid="9"/>
                                        </p:tgtEl>
                                        <p:attrNameLst>
                                          <p:attrName>ppt_y</p:attrName>
                                        </p:attrNameLst>
                                      </p:cBhvr>
                                      <p:tavLst>
                                        <p:tav tm="0">
                                          <p:val>
                                            <p:strVal val="0-#ppt_h/2"/>
                                          </p:val>
                                        </p:tav>
                                        <p:tav tm="100000">
                                          <p:val>
                                            <p:strVal val="#ppt_y"/>
                                          </p:val>
                                        </p:tav>
                                      </p:tavLst>
                                    </p:anim>
                                  </p:childTnLst>
                                </p:cTn>
                              </p:par>
                            </p:childTnLst>
                          </p:cTn>
                        </p:par>
                        <p:par>
                          <p:cTn id="52" fill="hold">
                            <p:stCondLst>
                              <p:cond delay="3600"/>
                            </p:stCondLst>
                            <p:childTnLst>
                              <p:par>
                                <p:cTn id="53" presetID="22" presetClass="entr" presetSubtype="8"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400"/>
                                        <p:tgtEl>
                                          <p:spTgt spid="4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left)">
                                      <p:cBhvr>
                                        <p:cTn id="58" dur="400"/>
                                        <p:tgtEl>
                                          <p:spTgt spid="45"/>
                                        </p:tgtEl>
                                      </p:cBhvr>
                                    </p:animEffect>
                                  </p:childTnLst>
                                </p:cTn>
                              </p:par>
                            </p:childTnLst>
                          </p:cTn>
                        </p:par>
                        <p:par>
                          <p:cTn id="59" fill="hold">
                            <p:stCondLst>
                              <p:cond delay="4000"/>
                            </p:stCondLst>
                            <p:childTnLst>
                              <p:par>
                                <p:cTn id="60" presetID="23" presetClass="entr" presetSubtype="16" fill="hold" grpId="0" nodeType="afterEffect">
                                  <p:stCondLst>
                                    <p:cond delay="250"/>
                                  </p:stCondLst>
                                  <p:childTnLst>
                                    <p:set>
                                      <p:cBhvr>
                                        <p:cTn id="61" dur="1" fill="hold">
                                          <p:stCondLst>
                                            <p:cond delay="0"/>
                                          </p:stCondLst>
                                        </p:cTn>
                                        <p:tgtEl>
                                          <p:spTgt spid="124"/>
                                        </p:tgtEl>
                                        <p:attrNameLst>
                                          <p:attrName>style.visibility</p:attrName>
                                        </p:attrNameLst>
                                      </p:cBhvr>
                                      <p:to>
                                        <p:strVal val="visible"/>
                                      </p:to>
                                    </p:set>
                                    <p:anim calcmode="lin" valueType="num">
                                      <p:cBhvr>
                                        <p:cTn id="62" dur="350" fill="hold"/>
                                        <p:tgtEl>
                                          <p:spTgt spid="124"/>
                                        </p:tgtEl>
                                        <p:attrNameLst>
                                          <p:attrName>ppt_w</p:attrName>
                                        </p:attrNameLst>
                                      </p:cBhvr>
                                      <p:tavLst>
                                        <p:tav tm="0">
                                          <p:val>
                                            <p:fltVal val="0"/>
                                          </p:val>
                                        </p:tav>
                                        <p:tav tm="100000">
                                          <p:val>
                                            <p:strVal val="#ppt_w"/>
                                          </p:val>
                                        </p:tav>
                                      </p:tavLst>
                                    </p:anim>
                                    <p:anim calcmode="lin" valueType="num">
                                      <p:cBhvr>
                                        <p:cTn id="63" dur="350" fill="hold"/>
                                        <p:tgtEl>
                                          <p:spTgt spid="124"/>
                                        </p:tgtEl>
                                        <p:attrNameLst>
                                          <p:attrName>ppt_h</p:attrName>
                                        </p:attrNameLst>
                                      </p:cBhvr>
                                      <p:tavLst>
                                        <p:tav tm="0">
                                          <p:val>
                                            <p:fltVal val="0"/>
                                          </p:val>
                                        </p:tav>
                                        <p:tav tm="100000">
                                          <p:val>
                                            <p:strVal val="#ppt_h"/>
                                          </p:val>
                                        </p:tav>
                                      </p:tavLst>
                                    </p:anim>
                                  </p:childTnLst>
                                </p:cTn>
                              </p:par>
                            </p:childTnLst>
                          </p:cTn>
                        </p:par>
                        <p:par>
                          <p:cTn id="64" fill="hold">
                            <p:stCondLst>
                              <p:cond delay="4600"/>
                            </p:stCondLst>
                            <p:childTnLst>
                              <p:par>
                                <p:cTn id="65" presetID="2" presetClass="entr" presetSubtype="4"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250" fill="hold"/>
                                        <p:tgtEl>
                                          <p:spTgt spid="13"/>
                                        </p:tgtEl>
                                        <p:attrNameLst>
                                          <p:attrName>ppt_x</p:attrName>
                                        </p:attrNameLst>
                                      </p:cBhvr>
                                      <p:tavLst>
                                        <p:tav tm="0">
                                          <p:val>
                                            <p:strVal val="#ppt_x"/>
                                          </p:val>
                                        </p:tav>
                                        <p:tav tm="100000">
                                          <p:val>
                                            <p:strVal val="#ppt_x"/>
                                          </p:val>
                                        </p:tav>
                                      </p:tavLst>
                                    </p:anim>
                                    <p:anim calcmode="lin" valueType="num">
                                      <p:cBhvr additive="base">
                                        <p:cTn id="68" dur="25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4850"/>
                            </p:stCondLst>
                            <p:childTnLst>
                              <p:par>
                                <p:cTn id="70" presetID="22" presetClass="entr" presetSubtype="2"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right)">
                                      <p:cBhvr>
                                        <p:cTn id="72" dur="400"/>
                                        <p:tgtEl>
                                          <p:spTgt spid="50"/>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right)">
                                      <p:cBhvr>
                                        <p:cTn id="75" dur="400"/>
                                        <p:tgtEl>
                                          <p:spTgt spid="51"/>
                                        </p:tgtEl>
                                      </p:cBhvr>
                                    </p:animEffect>
                                  </p:childTnLst>
                                </p:cTn>
                              </p:par>
                            </p:childTnLst>
                          </p:cTn>
                        </p:par>
                        <p:par>
                          <p:cTn id="76" fill="hold">
                            <p:stCondLst>
                              <p:cond delay="5250"/>
                            </p:stCondLst>
                            <p:childTnLst>
                              <p:par>
                                <p:cTn id="77" presetID="23" presetClass="entr" presetSubtype="16" fill="hold" grpId="0" nodeType="afterEffect">
                                  <p:stCondLst>
                                    <p:cond delay="250"/>
                                  </p:stCondLst>
                                  <p:childTnLst>
                                    <p:set>
                                      <p:cBhvr>
                                        <p:cTn id="78" dur="1" fill="hold">
                                          <p:stCondLst>
                                            <p:cond delay="0"/>
                                          </p:stCondLst>
                                        </p:cTn>
                                        <p:tgtEl>
                                          <p:spTgt spid="131"/>
                                        </p:tgtEl>
                                        <p:attrNameLst>
                                          <p:attrName>style.visibility</p:attrName>
                                        </p:attrNameLst>
                                      </p:cBhvr>
                                      <p:to>
                                        <p:strVal val="visible"/>
                                      </p:to>
                                    </p:set>
                                    <p:anim calcmode="lin" valueType="num">
                                      <p:cBhvr>
                                        <p:cTn id="79" dur="350" fill="hold"/>
                                        <p:tgtEl>
                                          <p:spTgt spid="131"/>
                                        </p:tgtEl>
                                        <p:attrNameLst>
                                          <p:attrName>ppt_w</p:attrName>
                                        </p:attrNameLst>
                                      </p:cBhvr>
                                      <p:tavLst>
                                        <p:tav tm="0">
                                          <p:val>
                                            <p:fltVal val="0"/>
                                          </p:val>
                                        </p:tav>
                                        <p:tav tm="100000">
                                          <p:val>
                                            <p:strVal val="#ppt_w"/>
                                          </p:val>
                                        </p:tav>
                                      </p:tavLst>
                                    </p:anim>
                                    <p:anim calcmode="lin" valueType="num">
                                      <p:cBhvr>
                                        <p:cTn id="80" dur="350" fill="hold"/>
                                        <p:tgtEl>
                                          <p:spTgt spid="131"/>
                                        </p:tgtEl>
                                        <p:attrNameLst>
                                          <p:attrName>ppt_h</p:attrName>
                                        </p:attrNameLst>
                                      </p:cBhvr>
                                      <p:tavLst>
                                        <p:tav tm="0">
                                          <p:val>
                                            <p:fltVal val="0"/>
                                          </p:val>
                                        </p:tav>
                                        <p:tav tm="100000">
                                          <p:val>
                                            <p:strVal val="#ppt_h"/>
                                          </p:val>
                                        </p:tav>
                                      </p:tavLst>
                                    </p:anim>
                                  </p:childTnLst>
                                </p:cTn>
                              </p:par>
                            </p:childTnLst>
                          </p:cTn>
                        </p:par>
                        <p:par>
                          <p:cTn id="81" fill="hold">
                            <p:stCondLst>
                              <p:cond delay="5850"/>
                            </p:stCondLst>
                            <p:childTnLst>
                              <p:par>
                                <p:cTn id="82" presetID="2" presetClass="entr" presetSubtype="1"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additive="base">
                                        <p:cTn id="84" dur="250" fill="hold"/>
                                        <p:tgtEl>
                                          <p:spTgt spid="10"/>
                                        </p:tgtEl>
                                        <p:attrNameLst>
                                          <p:attrName>ppt_x</p:attrName>
                                        </p:attrNameLst>
                                      </p:cBhvr>
                                      <p:tavLst>
                                        <p:tav tm="0">
                                          <p:val>
                                            <p:strVal val="#ppt_x"/>
                                          </p:val>
                                        </p:tav>
                                        <p:tav tm="100000">
                                          <p:val>
                                            <p:strVal val="#ppt_x"/>
                                          </p:val>
                                        </p:tav>
                                      </p:tavLst>
                                    </p:anim>
                                    <p:anim calcmode="lin" valueType="num">
                                      <p:cBhvr additive="base">
                                        <p:cTn id="85" dur="250" fill="hold"/>
                                        <p:tgtEl>
                                          <p:spTgt spid="10"/>
                                        </p:tgtEl>
                                        <p:attrNameLst>
                                          <p:attrName>ppt_y</p:attrName>
                                        </p:attrNameLst>
                                      </p:cBhvr>
                                      <p:tavLst>
                                        <p:tav tm="0">
                                          <p:val>
                                            <p:strVal val="0-#ppt_h/2"/>
                                          </p:val>
                                        </p:tav>
                                        <p:tav tm="100000">
                                          <p:val>
                                            <p:strVal val="#ppt_y"/>
                                          </p:val>
                                        </p:tav>
                                      </p:tavLst>
                                    </p:anim>
                                  </p:childTnLst>
                                </p:cTn>
                              </p:par>
                            </p:childTnLst>
                          </p:cTn>
                        </p:par>
                        <p:par>
                          <p:cTn id="86" fill="hold">
                            <p:stCondLst>
                              <p:cond delay="6100"/>
                            </p:stCondLst>
                            <p:childTnLst>
                              <p:par>
                                <p:cTn id="87" presetID="22" presetClass="entr" presetSubtype="8"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400"/>
                                        <p:tgtEl>
                                          <p:spTgt spid="4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wipe(left)">
                                      <p:cBhvr>
                                        <p:cTn id="92" dur="400"/>
                                        <p:tgtEl>
                                          <p:spTgt spid="47"/>
                                        </p:tgtEl>
                                      </p:cBhvr>
                                    </p:animEffect>
                                  </p:childTnLst>
                                </p:cTn>
                              </p:par>
                            </p:childTnLst>
                          </p:cTn>
                        </p:par>
                        <p:par>
                          <p:cTn id="93" fill="hold">
                            <p:stCondLst>
                              <p:cond delay="6500"/>
                            </p:stCondLst>
                            <p:childTnLst>
                              <p:par>
                                <p:cTn id="94" presetID="23" presetClass="entr" presetSubtype="16" fill="hold" grpId="0" nodeType="afterEffect">
                                  <p:stCondLst>
                                    <p:cond delay="250"/>
                                  </p:stCondLst>
                                  <p:childTnLst>
                                    <p:set>
                                      <p:cBhvr>
                                        <p:cTn id="95" dur="1" fill="hold">
                                          <p:stCondLst>
                                            <p:cond delay="0"/>
                                          </p:stCondLst>
                                        </p:cTn>
                                        <p:tgtEl>
                                          <p:spTgt spid="135"/>
                                        </p:tgtEl>
                                        <p:attrNameLst>
                                          <p:attrName>style.visibility</p:attrName>
                                        </p:attrNameLst>
                                      </p:cBhvr>
                                      <p:to>
                                        <p:strVal val="visible"/>
                                      </p:to>
                                    </p:set>
                                    <p:anim calcmode="lin" valueType="num">
                                      <p:cBhvr>
                                        <p:cTn id="96" dur="350" fill="hold"/>
                                        <p:tgtEl>
                                          <p:spTgt spid="135"/>
                                        </p:tgtEl>
                                        <p:attrNameLst>
                                          <p:attrName>ppt_w</p:attrName>
                                        </p:attrNameLst>
                                      </p:cBhvr>
                                      <p:tavLst>
                                        <p:tav tm="0">
                                          <p:val>
                                            <p:fltVal val="0"/>
                                          </p:val>
                                        </p:tav>
                                        <p:tav tm="100000">
                                          <p:val>
                                            <p:strVal val="#ppt_w"/>
                                          </p:val>
                                        </p:tav>
                                      </p:tavLst>
                                    </p:anim>
                                    <p:anim calcmode="lin" valueType="num">
                                      <p:cBhvr>
                                        <p:cTn id="97" dur="350" fill="hold"/>
                                        <p:tgtEl>
                                          <p:spTgt spid="135"/>
                                        </p:tgtEl>
                                        <p:attrNameLst>
                                          <p:attrName>ppt_h</p:attrName>
                                        </p:attrNameLst>
                                      </p:cBhvr>
                                      <p:tavLst>
                                        <p:tav tm="0">
                                          <p:val>
                                            <p:fltVal val="0"/>
                                          </p:val>
                                        </p:tav>
                                        <p:tav tm="100000">
                                          <p:val>
                                            <p:strVal val="#ppt_h"/>
                                          </p:val>
                                        </p:tav>
                                      </p:tavLst>
                                    </p:anim>
                                  </p:childTnLst>
                                </p:cTn>
                              </p:par>
                            </p:childTnLst>
                          </p:cTn>
                        </p:par>
                        <p:par>
                          <p:cTn id="98" fill="hold">
                            <p:stCondLst>
                              <p:cond delay="7100"/>
                            </p:stCondLst>
                            <p:childTnLst>
                              <p:par>
                                <p:cTn id="99" presetID="2" presetClass="entr" presetSubtype="4" fill="hold" nodeType="after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250" fill="hold"/>
                                        <p:tgtEl>
                                          <p:spTgt spid="12"/>
                                        </p:tgtEl>
                                        <p:attrNameLst>
                                          <p:attrName>ppt_x</p:attrName>
                                        </p:attrNameLst>
                                      </p:cBhvr>
                                      <p:tavLst>
                                        <p:tav tm="0">
                                          <p:val>
                                            <p:strVal val="#ppt_x"/>
                                          </p:val>
                                        </p:tav>
                                        <p:tav tm="100000">
                                          <p:val>
                                            <p:strVal val="#ppt_x"/>
                                          </p:val>
                                        </p:tav>
                                      </p:tavLst>
                                    </p:anim>
                                    <p:anim calcmode="lin" valueType="num">
                                      <p:cBhvr additive="base">
                                        <p:cTn id="102" dur="250" fill="hold"/>
                                        <p:tgtEl>
                                          <p:spTgt spid="12"/>
                                        </p:tgtEl>
                                        <p:attrNameLst>
                                          <p:attrName>ppt_y</p:attrName>
                                        </p:attrNameLst>
                                      </p:cBhvr>
                                      <p:tavLst>
                                        <p:tav tm="0">
                                          <p:val>
                                            <p:strVal val="1+#ppt_h/2"/>
                                          </p:val>
                                        </p:tav>
                                        <p:tav tm="100000">
                                          <p:val>
                                            <p:strVal val="#ppt_y"/>
                                          </p:val>
                                        </p:tav>
                                      </p:tavLst>
                                    </p:anim>
                                  </p:childTnLst>
                                </p:cTn>
                              </p:par>
                            </p:childTnLst>
                          </p:cTn>
                        </p:par>
                        <p:par>
                          <p:cTn id="103" fill="hold">
                            <p:stCondLst>
                              <p:cond delay="7350"/>
                            </p:stCondLst>
                            <p:childTnLst>
                              <p:par>
                                <p:cTn id="104" presetID="22" presetClass="entr" presetSubtype="2"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wipe(right)">
                                      <p:cBhvr>
                                        <p:cTn id="106" dur="400"/>
                                        <p:tgtEl>
                                          <p:spTgt spid="5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right)">
                                      <p:cBhvr>
                                        <p:cTn id="109" dur="4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animBg="1"/>
      <p:bldP spid="106" grpId="0" animBg="1"/>
      <p:bldP spid="124" grpId="0" animBg="1"/>
      <p:bldP spid="131" grpId="0" animBg="1"/>
      <p:bldP spid="135" grpId="0" animBg="1"/>
      <p:bldP spid="41" grpId="0"/>
      <p:bldP spid="42" grpId="0"/>
      <p:bldP spid="44" grpId="0"/>
      <p:bldP spid="45" grpId="0"/>
      <p:bldP spid="46" grpId="0"/>
      <p:bldP spid="47" grpId="0"/>
      <p:bldP spid="48" grpId="0"/>
      <p:bldP spid="49" grpId="0"/>
      <p:bldP spid="50" grpId="0"/>
      <p:bldP spid="51" grpId="0"/>
      <p:bldP spid="52" grpId="0"/>
      <p:bldP spid="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0011" y="1851951"/>
            <a:ext cx="2976331" cy="401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CHAPTER FIVE</a:t>
            </a:r>
          </a:p>
        </p:txBody>
      </p:sp>
      <p:sp>
        <p:nvSpPr>
          <p:cNvPr id="3" name="TextBox 4"/>
          <p:cNvSpPr txBox="1"/>
          <p:nvPr/>
        </p:nvSpPr>
        <p:spPr>
          <a:xfrm>
            <a:off x="4924738" y="2305066"/>
            <a:ext cx="2646878" cy="1077218"/>
          </a:xfrm>
          <a:prstGeom prst="rect">
            <a:avLst/>
          </a:prstGeom>
          <a:noFill/>
        </p:spPr>
        <p:txBody>
          <a:bodyPr wrap="none" rtlCol="0">
            <a:spAutoFit/>
          </a:bodyPr>
          <a:lstStyle/>
          <a:p>
            <a:pPr algn="ctr"/>
            <a:r>
              <a:rPr lang="zh-CN" altLang="en-US" sz="6400" b="1" dirty="0">
                <a:solidFill>
                  <a:schemeClr val="tx2"/>
                </a:solidFill>
              </a:rPr>
              <a:t>Title Bar</a:t>
            </a:r>
          </a:p>
        </p:txBody>
      </p:sp>
      <p:cxnSp>
        <p:nvCxnSpPr>
          <p:cNvPr id="4" name="直接连接符 3"/>
          <p:cNvCxnSpPr/>
          <p:nvPr/>
        </p:nvCxnSpPr>
        <p:spPr>
          <a:xfrm>
            <a:off x="1399638" y="3432414"/>
            <a:ext cx="96970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reeform 7"/>
          <p:cNvSpPr>
            <a:spLocks noEditPoints="1"/>
          </p:cNvSpPr>
          <p:nvPr/>
        </p:nvSpPr>
        <p:spPr bwMode="auto">
          <a:xfrm>
            <a:off x="1854654"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6" name="TextBox 10"/>
          <p:cNvSpPr txBox="1"/>
          <p:nvPr/>
        </p:nvSpPr>
        <p:spPr>
          <a:xfrm>
            <a:off x="2288222" y="3628436"/>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7" name="Freeform 7"/>
          <p:cNvSpPr>
            <a:spLocks noEditPoints="1"/>
          </p:cNvSpPr>
          <p:nvPr/>
        </p:nvSpPr>
        <p:spPr bwMode="auto">
          <a:xfrm>
            <a:off x="5157307"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8" name="TextBox 16"/>
          <p:cNvSpPr txBox="1"/>
          <p:nvPr/>
        </p:nvSpPr>
        <p:spPr>
          <a:xfrm>
            <a:off x="5499674" y="3632254"/>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9" name="Freeform 7"/>
          <p:cNvSpPr>
            <a:spLocks noEditPoints="1"/>
          </p:cNvSpPr>
          <p:nvPr/>
        </p:nvSpPr>
        <p:spPr bwMode="auto">
          <a:xfrm>
            <a:off x="8459959" y="36628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0" name="TextBox 22"/>
          <p:cNvSpPr txBox="1"/>
          <p:nvPr/>
        </p:nvSpPr>
        <p:spPr>
          <a:xfrm>
            <a:off x="8863916" y="3624435"/>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1" name="Freeform 7"/>
          <p:cNvSpPr>
            <a:spLocks noEditPoints="1"/>
          </p:cNvSpPr>
          <p:nvPr/>
        </p:nvSpPr>
        <p:spPr bwMode="auto">
          <a:xfrm>
            <a:off x="1854654" y="4273133"/>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2" name="TextBox 25"/>
          <p:cNvSpPr txBox="1"/>
          <p:nvPr/>
        </p:nvSpPr>
        <p:spPr>
          <a:xfrm>
            <a:off x="2237052" y="4238644"/>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3" name="Freeform 7"/>
          <p:cNvSpPr>
            <a:spLocks noEditPoints="1"/>
          </p:cNvSpPr>
          <p:nvPr/>
        </p:nvSpPr>
        <p:spPr bwMode="auto">
          <a:xfrm>
            <a:off x="5157307" y="4290377"/>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4" name="TextBox 31"/>
          <p:cNvSpPr txBox="1"/>
          <p:nvPr/>
        </p:nvSpPr>
        <p:spPr>
          <a:xfrm>
            <a:off x="5499674" y="4255888"/>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
        <p:nvSpPr>
          <p:cNvPr id="15" name="Freeform 7"/>
          <p:cNvSpPr>
            <a:spLocks noEditPoints="1"/>
          </p:cNvSpPr>
          <p:nvPr/>
        </p:nvSpPr>
        <p:spPr bwMode="auto">
          <a:xfrm>
            <a:off x="8459959" y="4257497"/>
            <a:ext cx="306661" cy="391517"/>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zh-CN" altLang="en-US" sz="2133">
              <a:solidFill>
                <a:schemeClr val="tx1">
                  <a:lumMod val="50000"/>
                  <a:lumOff val="50000"/>
                </a:schemeClr>
              </a:solidFill>
            </a:endParaRPr>
          </a:p>
        </p:txBody>
      </p:sp>
      <p:sp>
        <p:nvSpPr>
          <p:cNvPr id="16" name="TextBox 34"/>
          <p:cNvSpPr txBox="1"/>
          <p:nvPr/>
        </p:nvSpPr>
        <p:spPr>
          <a:xfrm>
            <a:off x="8871968" y="4223008"/>
            <a:ext cx="1856598" cy="379656"/>
          </a:xfrm>
          <a:prstGeom prst="rect">
            <a:avLst/>
          </a:prstGeom>
          <a:noFill/>
        </p:spPr>
        <p:txBody>
          <a:bodyPr wrap="none" rtlCol="0">
            <a:spAutoFit/>
          </a:bodyPr>
          <a:lstStyle/>
          <a:p>
            <a:r>
              <a:rPr lang="zh-CN" altLang="en-US" sz="1867" dirty="0">
                <a:solidFill>
                  <a:schemeClr val="tx1">
                    <a:lumMod val="50000"/>
                    <a:lumOff val="50000"/>
                  </a:schemeClr>
                </a:solidFill>
              </a:rPr>
              <a:t>Click to add a subtitle</a:t>
            </a:r>
          </a:p>
        </p:txBody>
      </p:sp>
    </p:spTree>
    <p:extLst>
      <p:ext uri="{BB962C8B-B14F-4D97-AF65-F5344CB8AC3E}">
        <p14:creationId xmlns:p14="http://schemas.microsoft.com/office/powerpoint/2010/main" val="362428922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600"/>
                            </p:stCondLst>
                            <p:childTnLst>
                              <p:par>
                                <p:cTn id="19" presetID="23" presetClass="entr" presetSubtype="3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6*min(max(#ppt_w*#ppt_h,.3),1)-7.4)/-.7*#ppt_w"/>
                                          </p:val>
                                        </p:tav>
                                        <p:tav tm="100000">
                                          <p:val>
                                            <p:strVal val="#ppt_w"/>
                                          </p:val>
                                        </p:tav>
                                      </p:tavLst>
                                    </p:anim>
                                    <p:anim calcmode="lin" valueType="num">
                                      <p:cBhvr>
                                        <p:cTn id="22" dur="500" fill="hold"/>
                                        <p:tgtEl>
                                          <p:spTgt spid="5"/>
                                        </p:tgtEl>
                                        <p:attrNameLst>
                                          <p:attrName>ppt_h</p:attrName>
                                        </p:attrNameLst>
                                      </p:cBhvr>
                                      <p:tavLst>
                                        <p:tav tm="0">
                                          <p:val>
                                            <p:strVal val="(6*min(max(#ppt_w*#ppt_h,.3),1)-7.4)/-.7*#ppt_h"/>
                                          </p:val>
                                        </p:tav>
                                        <p:tav tm="100000">
                                          <p:val>
                                            <p:strVal val="#ppt_h"/>
                                          </p:val>
                                        </p:tav>
                                      </p:tavLst>
                                    </p:anim>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strVal val="(6*min(max(#ppt_w*#ppt_h,.3),1)-7.4)/-.7*#ppt_w"/>
                                          </p:val>
                                        </p:tav>
                                        <p:tav tm="100000">
                                          <p:val>
                                            <p:strVal val="#ppt_w"/>
                                          </p:val>
                                        </p:tav>
                                      </p:tavLst>
                                    </p:anim>
                                    <p:anim calcmode="lin" valueType="num">
                                      <p:cBhvr>
                                        <p:cTn id="28" dur="500" fill="hold"/>
                                        <p:tgtEl>
                                          <p:spTgt spid="11"/>
                                        </p:tgtEl>
                                        <p:attrNameLst>
                                          <p:attrName>ppt_h</p:attrName>
                                        </p:attrNameLst>
                                      </p:cBhvr>
                                      <p:tavLst>
                                        <p:tav tm="0">
                                          <p:val>
                                            <p:strVal val="(6*min(max(#ppt_w*#ppt_h,.3),1)-7.4)/-.7*#ppt_h"/>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strVal val="(6*min(max(#ppt_w*#ppt_h,.3),1)-7.4)/-.7*#ppt_w"/>
                                          </p:val>
                                        </p:tav>
                                        <p:tav tm="100000">
                                          <p:val>
                                            <p:strVal val="#ppt_w"/>
                                          </p:val>
                                        </p:tav>
                                      </p:tavLst>
                                    </p:anim>
                                    <p:anim calcmode="lin" valueType="num">
                                      <p:cBhvr>
                                        <p:cTn id="34" dur="500" fill="hold"/>
                                        <p:tgtEl>
                                          <p:spTgt spid="7"/>
                                        </p:tgtEl>
                                        <p:attrNameLst>
                                          <p:attrName>ppt_h</p:attrName>
                                        </p:attrNameLst>
                                      </p:cBhvr>
                                      <p:tavLst>
                                        <p:tav tm="0">
                                          <p:val>
                                            <p:strVal val="(6*min(max(#ppt_w*#ppt_h,.3),1)-7.4)/-.7*#ppt_h"/>
                                          </p:val>
                                        </p:tav>
                                        <p:tav tm="100000">
                                          <p:val>
                                            <p:strVal val="#ppt_h"/>
                                          </p:val>
                                        </p:tav>
                                      </p:tavLst>
                                    </p:anim>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6*min(max(#ppt_w*#ppt_h,.3),1)-7.4)/-.7*#ppt_w"/>
                                          </p:val>
                                        </p:tav>
                                        <p:tav tm="100000">
                                          <p:val>
                                            <p:strVal val="#ppt_w"/>
                                          </p:val>
                                        </p:tav>
                                      </p:tavLst>
                                    </p:anim>
                                    <p:anim calcmode="lin" valueType="num">
                                      <p:cBhvr>
                                        <p:cTn id="40" dur="500" fill="hold"/>
                                        <p:tgtEl>
                                          <p:spTgt spid="13"/>
                                        </p:tgtEl>
                                        <p:attrNameLst>
                                          <p:attrName>ppt_h</p:attrName>
                                        </p:attrNameLst>
                                      </p:cBhvr>
                                      <p:tavLst>
                                        <p:tav tm="0">
                                          <p:val>
                                            <p:strVal val="(6*min(max(#ppt_w*#ppt_h,.3),1)-7.4)/-.7*#ppt_h"/>
                                          </p:val>
                                        </p:tav>
                                        <p:tav tm="100000">
                                          <p:val>
                                            <p:strVal val="#ppt_h"/>
                                          </p:val>
                                        </p:tav>
                                      </p:tavLst>
                                    </p:anim>
                                    <p:anim calcmode="lin" valueType="num">
                                      <p:cBhvr>
                                        <p:cTn id="41" dur="500" fill="hold"/>
                                        <p:tgtEl>
                                          <p:spTgt spid="13"/>
                                        </p:tgtEl>
                                        <p:attrNameLst>
                                          <p:attrName>ppt_x</p:attrName>
                                        </p:attrNameLst>
                                      </p:cBhvr>
                                      <p:tavLst>
                                        <p:tav tm="0">
                                          <p:val>
                                            <p:fltVal val="0.5"/>
                                          </p:val>
                                        </p:tav>
                                        <p:tav tm="100000">
                                          <p:val>
                                            <p:strVal val="#ppt_x"/>
                                          </p:val>
                                        </p:tav>
                                      </p:tavLst>
                                    </p:anim>
                                    <p:anim calcmode="lin" valueType="num">
                                      <p:cBhvr>
                                        <p:cTn id="42" dur="500" fill="hold"/>
                                        <p:tgtEl>
                                          <p:spTgt spid="13"/>
                                        </p:tgtEl>
                                        <p:attrNameLst>
                                          <p:attrName>ppt_y</p:attrName>
                                        </p:attrNameLst>
                                      </p:cBhvr>
                                      <p:tavLst>
                                        <p:tav tm="0">
                                          <p:val>
                                            <p:strVal val="1+(6*min(max(#ppt_w*#ppt_h,.3),1)-7.4)/-.7*#ppt_h/2"/>
                                          </p:val>
                                        </p:tav>
                                        <p:tav tm="100000">
                                          <p:val>
                                            <p:strVal val="#ppt_y"/>
                                          </p:val>
                                        </p:tav>
                                      </p:tavLst>
                                    </p:anim>
                                  </p:childTnLst>
                                </p:cTn>
                              </p:par>
                              <p:par>
                                <p:cTn id="43" presetID="23" presetClass="entr" presetSubtype="36"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strVal val="(6*min(max(#ppt_w*#ppt_h,.3),1)-7.4)/-.7*#ppt_w"/>
                                          </p:val>
                                        </p:tav>
                                        <p:tav tm="100000">
                                          <p:val>
                                            <p:strVal val="#ppt_w"/>
                                          </p:val>
                                        </p:tav>
                                      </p:tavLst>
                                    </p:anim>
                                    <p:anim calcmode="lin" valueType="num">
                                      <p:cBhvr>
                                        <p:cTn id="46" dur="500" fill="hold"/>
                                        <p:tgtEl>
                                          <p:spTgt spid="9"/>
                                        </p:tgtEl>
                                        <p:attrNameLst>
                                          <p:attrName>ppt_h</p:attrName>
                                        </p:attrNameLst>
                                      </p:cBhvr>
                                      <p:tavLst>
                                        <p:tav tm="0">
                                          <p:val>
                                            <p:strVal val="(6*min(max(#ppt_w*#ppt_h,.3),1)-7.4)/-.7*#ppt_h"/>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strVal val="1+(6*min(max(#ppt_w*#ppt_h,.3),1)-7.4)/-.7*#ppt_h/2"/>
                                          </p:val>
                                        </p:tav>
                                        <p:tav tm="100000">
                                          <p:val>
                                            <p:strVal val="#ppt_y"/>
                                          </p:val>
                                        </p:tav>
                                      </p:tavLst>
                                    </p:anim>
                                  </p:childTnLst>
                                </p:cTn>
                              </p:par>
                              <p:par>
                                <p:cTn id="49" presetID="23" presetClass="entr" presetSubtype="3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strVal val="(6*min(max(#ppt_w*#ppt_h,.3),1)-7.4)/-.7*#ppt_w"/>
                                          </p:val>
                                        </p:tav>
                                        <p:tav tm="100000">
                                          <p:val>
                                            <p:strVal val="#ppt_w"/>
                                          </p:val>
                                        </p:tav>
                                      </p:tavLst>
                                    </p:anim>
                                    <p:anim calcmode="lin" valueType="num">
                                      <p:cBhvr>
                                        <p:cTn id="52" dur="500" fill="hold"/>
                                        <p:tgtEl>
                                          <p:spTgt spid="15"/>
                                        </p:tgtEl>
                                        <p:attrNameLst>
                                          <p:attrName>ppt_h</p:attrName>
                                        </p:attrNameLst>
                                      </p:cBhvr>
                                      <p:tavLst>
                                        <p:tav tm="0">
                                          <p:val>
                                            <p:strVal val="(6*min(max(#ppt_w*#ppt_h,.3),1)-7.4)/-.7*#ppt_h"/>
                                          </p:val>
                                        </p:tav>
                                        <p:tav tm="100000">
                                          <p:val>
                                            <p:strVal val="#ppt_h"/>
                                          </p:val>
                                        </p:tav>
                                      </p:tavLst>
                                    </p:anim>
                                    <p:anim calcmode="lin" valueType="num">
                                      <p:cBhvr>
                                        <p:cTn id="53" dur="500" fill="hold"/>
                                        <p:tgtEl>
                                          <p:spTgt spid="15"/>
                                        </p:tgtEl>
                                        <p:attrNameLst>
                                          <p:attrName>ppt_x</p:attrName>
                                        </p:attrNameLst>
                                      </p:cBhvr>
                                      <p:tavLst>
                                        <p:tav tm="0">
                                          <p:val>
                                            <p:fltVal val="0.5"/>
                                          </p:val>
                                        </p:tav>
                                        <p:tav tm="100000">
                                          <p:val>
                                            <p:strVal val="#ppt_x"/>
                                          </p:val>
                                        </p:tav>
                                      </p:tavLst>
                                    </p:anim>
                                    <p:anim calcmode="lin" valueType="num">
                                      <p:cBhvr>
                                        <p:cTn id="54"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2100"/>
                            </p:stCondLst>
                            <p:childTnLst>
                              <p:par>
                                <p:cTn id="56" presetID="10"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2"/>
          <p:cNvSpPr/>
          <p:nvPr/>
        </p:nvSpPr>
        <p:spPr>
          <a:xfrm>
            <a:off x="9181016" y="1058018"/>
            <a:ext cx="1789300" cy="1122844"/>
          </a:xfrm>
          <a:prstGeom prst="round2DiagRect">
            <a:avLst>
              <a:gd name="adj1" fmla="val 50000"/>
              <a:gd name="adj2" fmla="val 0"/>
            </a:avLst>
          </a:prstGeom>
          <a:blipFill dpi="0" rotWithShape="1">
            <a:blip r:embed="rId3" cstate="print"/>
            <a:srcRect/>
            <a:stretch>
              <a:fillRect/>
            </a:stretch>
          </a:blipFill>
          <a:ln w="12700">
            <a:solidFill>
              <a:srgbClr val="FFFFFF"/>
            </a:solidFill>
          </a:ln>
          <a:effectLst>
            <a:outerShdw blurRad="50800" dist="254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eaLnBrk="1" hangingPunct="1">
              <a:defRPr/>
            </a:pPr>
            <a:endParaRPr lang="zh-CN" altLang="en-US"/>
          </a:p>
        </p:txBody>
      </p:sp>
      <p:sp>
        <p:nvSpPr>
          <p:cNvPr id="4" name="对角圆角矩形 3"/>
          <p:cNvSpPr/>
          <p:nvPr/>
        </p:nvSpPr>
        <p:spPr>
          <a:xfrm>
            <a:off x="7989745" y="2349967"/>
            <a:ext cx="2556370" cy="1604519"/>
          </a:xfrm>
          <a:prstGeom prst="round2DiagRect">
            <a:avLst>
              <a:gd name="adj1" fmla="val 50000"/>
              <a:gd name="adj2" fmla="val 0"/>
            </a:avLst>
          </a:prstGeom>
          <a:blipFill dpi="0" rotWithShape="1">
            <a:blip r:embed="rId4"/>
            <a:srcRect/>
            <a:stretch>
              <a:fillRect/>
            </a:stretch>
          </a:blipFill>
          <a:ln w="25400">
            <a:solidFill>
              <a:srgbClr val="FFFFFF"/>
            </a:solidFill>
          </a:ln>
          <a:effectLst>
            <a:outerShdw blurRad="50800" dist="254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eaLnBrk="1" hangingPunct="1">
              <a:defRPr/>
            </a:pPr>
            <a:endParaRPr lang="zh-CN" altLang="en-US"/>
          </a:p>
        </p:txBody>
      </p:sp>
      <p:sp>
        <p:nvSpPr>
          <p:cNvPr id="5" name="对角圆角矩形 4"/>
          <p:cNvSpPr/>
          <p:nvPr/>
        </p:nvSpPr>
        <p:spPr>
          <a:xfrm>
            <a:off x="6103167" y="4123589"/>
            <a:ext cx="3251679" cy="2039941"/>
          </a:xfrm>
          <a:prstGeom prst="round2DiagRect">
            <a:avLst>
              <a:gd name="adj1" fmla="val 50000"/>
              <a:gd name="adj2" fmla="val 0"/>
            </a:avLst>
          </a:prstGeom>
          <a:blipFill dpi="0" rotWithShape="1">
            <a:blip r:embed="rId5"/>
            <a:srcRect/>
            <a:stretch>
              <a:fillRect/>
            </a:stretch>
          </a:blipFill>
          <a:ln w="38100">
            <a:solidFill>
              <a:srgbClr val="FFFFFF"/>
            </a:solidFill>
          </a:ln>
          <a:effectLst>
            <a:outerShdw blurRad="50800" dist="254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eaLnBrk="1" hangingPunct="1">
              <a:defRPr/>
            </a:pPr>
            <a:endParaRPr lang="zh-CN" altLang="en-US" dirty="0"/>
          </a:p>
        </p:txBody>
      </p:sp>
      <p:sp>
        <p:nvSpPr>
          <p:cNvPr id="6" name="矩形 5"/>
          <p:cNvSpPr/>
          <p:nvPr/>
        </p:nvSpPr>
        <p:spPr>
          <a:xfrm>
            <a:off x="720104" y="2132857"/>
            <a:ext cx="7008901" cy="2663565"/>
          </a:xfrm>
          <a:prstGeom prst="rect">
            <a:avLst/>
          </a:prstGeom>
        </p:spPr>
        <p:txBody>
          <a:bodyPr lIns="121908" tIns="60954" rIns="121908" bIns="60954"/>
          <a:lstStyle/>
          <a:p>
            <a:pPr algn="just">
              <a:lnSpc>
                <a:spcPct val="140000"/>
              </a:lnSpc>
              <a:spcBef>
                <a:spcPts val="800"/>
              </a:spcBef>
              <a:spcAft>
                <a:spcPts val="800"/>
              </a:spcAft>
              <a:defRPr/>
            </a:pPr>
            <a:r>
              <a:rPr lang="zh-CN" altLang="en-US" kern="100" dirty="0">
                <a:solidFill>
                  <a:schemeClr val="tx1">
                    <a:lumMod val="50000"/>
                    <a:lumOff val="50000"/>
                  </a:schemeClr>
                </a:solidFill>
                <a:latin typeface="+mn-ea"/>
              </a:rPr>
              <a:t>Click here to add paragraph text, click here to add paragraph text, click here to add paragraph text.</a:t>
            </a:r>
          </a:p>
        </p:txBody>
      </p:sp>
      <p:sp>
        <p:nvSpPr>
          <p:cNvPr id="2" name="标题 1"/>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77665856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2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02420" y="1876586"/>
            <a:ext cx="2651100" cy="1437251"/>
          </a:xfrm>
          <a:prstGeom prst="rect">
            <a:avLst/>
          </a:prstGeom>
        </p:spPr>
        <p:txBody>
          <a:bodyPr lIns="62394" tIns="62394" rIns="62394" bIns="62394" anchor="ctr"/>
          <a:lstStyle/>
          <a:p>
            <a:pPr algn="just">
              <a:lnSpc>
                <a:spcPct val="120000"/>
              </a:lnSpc>
              <a:spcBef>
                <a:spcPts val="800"/>
              </a:spcBef>
              <a:spcAft>
                <a:spcPts val="800"/>
              </a:spcAft>
              <a:defRPr/>
            </a:pPr>
            <a:r>
              <a:rPr lang="zh-CN" altLang="en-US" sz="1400" dirty="0">
                <a:solidFill>
                  <a:schemeClr val="tx1">
                    <a:lumMod val="50000"/>
                    <a:lumOff val="50000"/>
                  </a:schemeClr>
                </a:solidFill>
                <a:latin typeface="+mn-ea"/>
              </a:rPr>
              <a:t>Click here to add paragraph text, click here to add paragraph text.</a:t>
            </a:r>
          </a:p>
        </p:txBody>
      </p:sp>
      <p:sp>
        <p:nvSpPr>
          <p:cNvPr id="7" name="矩形 6"/>
          <p:cNvSpPr/>
          <p:nvPr/>
        </p:nvSpPr>
        <p:spPr>
          <a:xfrm>
            <a:off x="3218381" y="4564884"/>
            <a:ext cx="2651100" cy="1528412"/>
          </a:xfrm>
          <a:prstGeom prst="rect">
            <a:avLst/>
          </a:prstGeom>
        </p:spPr>
        <p:txBody>
          <a:bodyPr lIns="62394" tIns="62394" rIns="62394" bIns="62394" anchor="ctr"/>
          <a:lstStyle/>
          <a:p>
            <a:pPr algn="just">
              <a:lnSpc>
                <a:spcPct val="120000"/>
              </a:lnSpc>
              <a:spcBef>
                <a:spcPts val="800"/>
              </a:spcBef>
              <a:spcAft>
                <a:spcPts val="800"/>
              </a:spcAft>
              <a:defRPr/>
            </a:pPr>
            <a:r>
              <a:rPr lang="zh-CN" altLang="en-US" sz="1400" dirty="0">
                <a:solidFill>
                  <a:schemeClr val="tx1">
                    <a:lumMod val="50000"/>
                    <a:lumOff val="50000"/>
                  </a:schemeClr>
                </a:solidFill>
                <a:latin typeface="+mn-ea"/>
              </a:rPr>
              <a:t>Click here to add paragraph text, click here to add paragraph text.</a:t>
            </a:r>
          </a:p>
        </p:txBody>
      </p:sp>
      <p:sp>
        <p:nvSpPr>
          <p:cNvPr id="8" name="矩形 7"/>
          <p:cNvSpPr/>
          <p:nvPr/>
        </p:nvSpPr>
        <p:spPr>
          <a:xfrm>
            <a:off x="5906330" y="1876586"/>
            <a:ext cx="2651100" cy="1437251"/>
          </a:xfrm>
          <a:prstGeom prst="rect">
            <a:avLst/>
          </a:prstGeom>
        </p:spPr>
        <p:txBody>
          <a:bodyPr lIns="62394" tIns="62394" rIns="62394" bIns="62394" anchor="ctr"/>
          <a:lstStyle/>
          <a:p>
            <a:pPr algn="just">
              <a:lnSpc>
                <a:spcPct val="120000"/>
              </a:lnSpc>
              <a:spcBef>
                <a:spcPts val="800"/>
              </a:spcBef>
              <a:spcAft>
                <a:spcPts val="800"/>
              </a:spcAft>
              <a:defRPr/>
            </a:pPr>
            <a:r>
              <a:rPr lang="zh-CN" altLang="en-US" sz="1400" dirty="0">
                <a:solidFill>
                  <a:schemeClr val="tx1">
                    <a:lumMod val="50000"/>
                    <a:lumOff val="50000"/>
                  </a:schemeClr>
                </a:solidFill>
                <a:latin typeface="+mn-ea"/>
              </a:rPr>
              <a:t>Click here to add paragraph text, click here to add paragraph text.</a:t>
            </a:r>
          </a:p>
        </p:txBody>
      </p:sp>
      <p:sp>
        <p:nvSpPr>
          <p:cNvPr id="10" name="矩形 9"/>
          <p:cNvSpPr/>
          <p:nvPr/>
        </p:nvSpPr>
        <p:spPr>
          <a:xfrm>
            <a:off x="8269436" y="4564884"/>
            <a:ext cx="2651100" cy="1528412"/>
          </a:xfrm>
          <a:prstGeom prst="rect">
            <a:avLst/>
          </a:prstGeom>
        </p:spPr>
        <p:txBody>
          <a:bodyPr lIns="62394" tIns="62394" rIns="62394" bIns="62394" anchor="ctr"/>
          <a:lstStyle/>
          <a:p>
            <a:pPr algn="just">
              <a:lnSpc>
                <a:spcPct val="120000"/>
              </a:lnSpc>
              <a:spcBef>
                <a:spcPts val="800"/>
              </a:spcBef>
              <a:spcAft>
                <a:spcPts val="800"/>
              </a:spcAft>
              <a:defRPr/>
            </a:pPr>
            <a:r>
              <a:rPr lang="zh-CN" altLang="en-US" sz="1400" dirty="0">
                <a:solidFill>
                  <a:schemeClr val="tx1">
                    <a:lumMod val="50000"/>
                    <a:lumOff val="50000"/>
                  </a:schemeClr>
                </a:solidFill>
                <a:latin typeface="+mn-ea"/>
              </a:rPr>
              <a:t>Click here to add paragraph text, click here to add paragraph text.</a:t>
            </a:r>
          </a:p>
        </p:txBody>
      </p:sp>
      <p:grpSp>
        <p:nvGrpSpPr>
          <p:cNvPr id="30" name="组合 29"/>
          <p:cNvGrpSpPr/>
          <p:nvPr/>
        </p:nvGrpSpPr>
        <p:grpSpPr>
          <a:xfrm>
            <a:off x="8653429" y="3643791"/>
            <a:ext cx="2148098" cy="550984"/>
            <a:chOff x="6351617" y="2567188"/>
            <a:chExt cx="1611283" cy="413238"/>
          </a:xfrm>
        </p:grpSpPr>
        <p:sp>
          <p:nvSpPr>
            <p:cNvPr id="9" name="圆角矩形标注 8"/>
            <p:cNvSpPr/>
            <p:nvPr/>
          </p:nvSpPr>
          <p:spPr>
            <a:xfrm>
              <a:off x="6351617" y="2567188"/>
              <a:ext cx="1611283" cy="413238"/>
            </a:xfrm>
            <a:prstGeom prst="wedgeRoundRectCallout">
              <a:avLst>
                <a:gd name="adj1" fmla="val -20833"/>
                <a:gd name="adj2" fmla="val 101383"/>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900" dirty="0">
                  <a:solidFill>
                    <a:srgbClr val="FFFFFF"/>
                  </a:solidFill>
                  <a:latin typeface="+mn-ea"/>
                </a:rPr>
                <a:t>Personnel help</a:t>
              </a:r>
            </a:p>
          </p:txBody>
        </p:sp>
        <p:sp>
          <p:nvSpPr>
            <p:cNvPr id="17" name="Freeform 6"/>
            <p:cNvSpPr>
              <a:spLocks noEditPoints="1"/>
            </p:cNvSpPr>
            <p:nvPr/>
          </p:nvSpPr>
          <p:spPr bwMode="auto">
            <a:xfrm>
              <a:off x="6489204" y="2657502"/>
              <a:ext cx="225922" cy="232610"/>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27" name="组合 26"/>
          <p:cNvGrpSpPr/>
          <p:nvPr/>
        </p:nvGrpSpPr>
        <p:grpSpPr>
          <a:xfrm>
            <a:off x="1513426" y="3361003"/>
            <a:ext cx="2148098" cy="833773"/>
            <a:chOff x="1325116" y="2355096"/>
            <a:chExt cx="1611283" cy="625330"/>
          </a:xfrm>
        </p:grpSpPr>
        <p:sp>
          <p:nvSpPr>
            <p:cNvPr id="4" name="任意多边形 3"/>
            <p:cNvSpPr/>
            <p:nvPr/>
          </p:nvSpPr>
          <p:spPr>
            <a:xfrm>
              <a:off x="1325116" y="2355096"/>
              <a:ext cx="1611283" cy="62533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r">
                <a:defRPr/>
              </a:pPr>
              <a:r>
                <a:rPr lang="zh-CN" altLang="en-US" sz="1900" dirty="0">
                  <a:solidFill>
                    <a:srgbClr val="FFFFFF"/>
                  </a:solidFill>
                  <a:latin typeface="+mn-ea"/>
                </a:rPr>
                <a:t>Strategic guidance</a:t>
              </a:r>
            </a:p>
          </p:txBody>
        </p:sp>
        <p:sp>
          <p:nvSpPr>
            <p:cNvPr id="20" name="Freeform 11"/>
            <p:cNvSpPr>
              <a:spLocks noEditPoints="1"/>
            </p:cNvSpPr>
            <p:nvPr/>
          </p:nvSpPr>
          <p:spPr bwMode="auto">
            <a:xfrm>
              <a:off x="1417937" y="2657502"/>
              <a:ext cx="223318" cy="229976"/>
            </a:xfrm>
            <a:custGeom>
              <a:avLst/>
              <a:gdLst>
                <a:gd name="T0" fmla="*/ 93 w 185"/>
                <a:gd name="T1" fmla="*/ 190 h 190"/>
                <a:gd name="T2" fmla="*/ 0 w 185"/>
                <a:gd name="T3" fmla="*/ 160 h 190"/>
                <a:gd name="T4" fmla="*/ 63 w 185"/>
                <a:gd name="T5" fmla="*/ 132 h 190"/>
                <a:gd name="T6" fmla="*/ 64 w 185"/>
                <a:gd name="T7" fmla="*/ 143 h 190"/>
                <a:gd name="T8" fmla="*/ 25 w 185"/>
                <a:gd name="T9" fmla="*/ 160 h 190"/>
                <a:gd name="T10" fmla="*/ 93 w 185"/>
                <a:gd name="T11" fmla="*/ 180 h 190"/>
                <a:gd name="T12" fmla="*/ 160 w 185"/>
                <a:gd name="T13" fmla="*/ 160 h 190"/>
                <a:gd name="T14" fmla="*/ 121 w 185"/>
                <a:gd name="T15" fmla="*/ 143 h 190"/>
                <a:gd name="T16" fmla="*/ 122 w 185"/>
                <a:gd name="T17" fmla="*/ 132 h 190"/>
                <a:gd name="T18" fmla="*/ 185 w 185"/>
                <a:gd name="T19" fmla="*/ 160 h 190"/>
                <a:gd name="T20" fmla="*/ 93 w 185"/>
                <a:gd name="T21" fmla="*/ 190 h 190"/>
                <a:gd name="T22" fmla="*/ 88 w 185"/>
                <a:gd name="T23" fmla="*/ 168 h 190"/>
                <a:gd name="T24" fmla="*/ 88 w 185"/>
                <a:gd name="T25" fmla="*/ 116 h 190"/>
                <a:gd name="T26" fmla="*/ 100 w 185"/>
                <a:gd name="T27" fmla="*/ 116 h 190"/>
                <a:gd name="T28" fmla="*/ 100 w 185"/>
                <a:gd name="T29" fmla="*/ 168 h 190"/>
                <a:gd name="T30" fmla="*/ 88 w 185"/>
                <a:gd name="T31" fmla="*/ 168 h 190"/>
                <a:gd name="T32" fmla="*/ 48 w 185"/>
                <a:gd name="T33" fmla="*/ 72 h 190"/>
                <a:gd name="T34" fmla="*/ 129 w 185"/>
                <a:gd name="T35" fmla="*/ 72 h 190"/>
                <a:gd name="T36" fmla="*/ 160 w 185"/>
                <a:gd name="T37" fmla="*/ 92 h 190"/>
                <a:gd name="T38" fmla="*/ 128 w 185"/>
                <a:gd name="T39" fmla="*/ 112 h 190"/>
                <a:gd name="T40" fmla="*/ 48 w 185"/>
                <a:gd name="T41" fmla="*/ 112 h 190"/>
                <a:gd name="T42" fmla="*/ 48 w 185"/>
                <a:gd name="T43" fmla="*/ 72 h 190"/>
                <a:gd name="T44" fmla="*/ 7 w 185"/>
                <a:gd name="T45" fmla="*/ 44 h 190"/>
                <a:gd name="T46" fmla="*/ 39 w 185"/>
                <a:gd name="T47" fmla="*/ 24 h 190"/>
                <a:gd name="T48" fmla="*/ 160 w 185"/>
                <a:gd name="T49" fmla="*/ 24 h 190"/>
                <a:gd name="T50" fmla="*/ 160 w 185"/>
                <a:gd name="T51" fmla="*/ 64 h 190"/>
                <a:gd name="T52" fmla="*/ 39 w 185"/>
                <a:gd name="T53" fmla="*/ 64 h 190"/>
                <a:gd name="T54" fmla="*/ 7 w 185"/>
                <a:gd name="T55" fmla="*/ 44 h 190"/>
                <a:gd name="T56" fmla="*/ 88 w 185"/>
                <a:gd name="T57" fmla="*/ 0 h 190"/>
                <a:gd name="T58" fmla="*/ 100 w 185"/>
                <a:gd name="T59" fmla="*/ 0 h 190"/>
                <a:gd name="T60" fmla="*/ 100 w 185"/>
                <a:gd name="T61" fmla="*/ 19 h 190"/>
                <a:gd name="T62" fmla="*/ 88 w 185"/>
                <a:gd name="T63" fmla="*/ 19 h 190"/>
                <a:gd name="T64" fmla="*/ 88 w 185"/>
                <a:gd name="T6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90">
                  <a:moveTo>
                    <a:pt x="93" y="190"/>
                  </a:moveTo>
                  <a:cubicBezTo>
                    <a:pt x="41" y="190"/>
                    <a:pt x="0" y="177"/>
                    <a:pt x="0" y="160"/>
                  </a:cubicBezTo>
                  <a:cubicBezTo>
                    <a:pt x="0" y="147"/>
                    <a:pt x="26" y="136"/>
                    <a:pt x="63" y="132"/>
                  </a:cubicBezTo>
                  <a:cubicBezTo>
                    <a:pt x="64" y="143"/>
                    <a:pt x="64" y="143"/>
                    <a:pt x="64" y="143"/>
                  </a:cubicBezTo>
                  <a:cubicBezTo>
                    <a:pt x="42" y="146"/>
                    <a:pt x="25" y="153"/>
                    <a:pt x="25" y="160"/>
                  </a:cubicBezTo>
                  <a:cubicBezTo>
                    <a:pt x="25" y="171"/>
                    <a:pt x="59" y="180"/>
                    <a:pt x="93" y="180"/>
                  </a:cubicBezTo>
                  <a:cubicBezTo>
                    <a:pt x="126" y="180"/>
                    <a:pt x="160" y="171"/>
                    <a:pt x="160" y="160"/>
                  </a:cubicBezTo>
                  <a:cubicBezTo>
                    <a:pt x="160" y="153"/>
                    <a:pt x="143" y="146"/>
                    <a:pt x="121" y="143"/>
                  </a:cubicBezTo>
                  <a:cubicBezTo>
                    <a:pt x="122" y="132"/>
                    <a:pt x="122" y="132"/>
                    <a:pt x="122" y="132"/>
                  </a:cubicBezTo>
                  <a:cubicBezTo>
                    <a:pt x="159" y="136"/>
                    <a:pt x="185" y="147"/>
                    <a:pt x="185" y="160"/>
                  </a:cubicBezTo>
                  <a:cubicBezTo>
                    <a:pt x="185" y="177"/>
                    <a:pt x="144" y="190"/>
                    <a:pt x="93" y="190"/>
                  </a:cubicBezTo>
                  <a:close/>
                  <a:moveTo>
                    <a:pt x="88" y="168"/>
                  </a:moveTo>
                  <a:cubicBezTo>
                    <a:pt x="88" y="116"/>
                    <a:pt x="88" y="116"/>
                    <a:pt x="88" y="116"/>
                  </a:cubicBezTo>
                  <a:cubicBezTo>
                    <a:pt x="100" y="116"/>
                    <a:pt x="100" y="116"/>
                    <a:pt x="100" y="116"/>
                  </a:cubicBezTo>
                  <a:cubicBezTo>
                    <a:pt x="100" y="168"/>
                    <a:pt x="100" y="168"/>
                    <a:pt x="100" y="168"/>
                  </a:cubicBezTo>
                  <a:lnTo>
                    <a:pt x="88" y="168"/>
                  </a:lnTo>
                  <a:close/>
                  <a:moveTo>
                    <a:pt x="48" y="72"/>
                  </a:moveTo>
                  <a:cubicBezTo>
                    <a:pt x="129" y="72"/>
                    <a:pt x="129" y="72"/>
                    <a:pt x="129" y="72"/>
                  </a:cubicBezTo>
                  <a:cubicBezTo>
                    <a:pt x="160" y="92"/>
                    <a:pt x="160" y="92"/>
                    <a:pt x="160" y="92"/>
                  </a:cubicBezTo>
                  <a:cubicBezTo>
                    <a:pt x="128" y="112"/>
                    <a:pt x="128" y="112"/>
                    <a:pt x="128" y="112"/>
                  </a:cubicBezTo>
                  <a:cubicBezTo>
                    <a:pt x="48" y="112"/>
                    <a:pt x="48" y="112"/>
                    <a:pt x="48" y="112"/>
                  </a:cubicBezTo>
                  <a:lnTo>
                    <a:pt x="48" y="72"/>
                  </a:lnTo>
                  <a:close/>
                  <a:moveTo>
                    <a:pt x="7" y="44"/>
                  </a:moveTo>
                  <a:cubicBezTo>
                    <a:pt x="39" y="24"/>
                    <a:pt x="39" y="24"/>
                    <a:pt x="39" y="24"/>
                  </a:cubicBezTo>
                  <a:cubicBezTo>
                    <a:pt x="160" y="24"/>
                    <a:pt x="160" y="24"/>
                    <a:pt x="160" y="24"/>
                  </a:cubicBezTo>
                  <a:cubicBezTo>
                    <a:pt x="160" y="64"/>
                    <a:pt x="160" y="64"/>
                    <a:pt x="160" y="64"/>
                  </a:cubicBezTo>
                  <a:cubicBezTo>
                    <a:pt x="39" y="64"/>
                    <a:pt x="39" y="64"/>
                    <a:pt x="39" y="64"/>
                  </a:cubicBezTo>
                  <a:lnTo>
                    <a:pt x="7" y="44"/>
                  </a:lnTo>
                  <a:close/>
                  <a:moveTo>
                    <a:pt x="88" y="0"/>
                  </a:moveTo>
                  <a:cubicBezTo>
                    <a:pt x="100" y="0"/>
                    <a:pt x="100" y="0"/>
                    <a:pt x="100" y="0"/>
                  </a:cubicBezTo>
                  <a:cubicBezTo>
                    <a:pt x="100" y="19"/>
                    <a:pt x="100" y="19"/>
                    <a:pt x="100" y="19"/>
                  </a:cubicBezTo>
                  <a:cubicBezTo>
                    <a:pt x="88" y="19"/>
                    <a:pt x="88" y="19"/>
                    <a:pt x="88" y="19"/>
                  </a:cubicBezTo>
                  <a:lnTo>
                    <a:pt x="8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3072" name="组合 3071"/>
          <p:cNvGrpSpPr/>
          <p:nvPr/>
        </p:nvGrpSpPr>
        <p:grpSpPr>
          <a:xfrm>
            <a:off x="3893427" y="3643791"/>
            <a:ext cx="2148098" cy="550984"/>
            <a:chOff x="3009957" y="2567188"/>
            <a:chExt cx="1611283" cy="413238"/>
          </a:xfrm>
        </p:grpSpPr>
        <p:sp>
          <p:nvSpPr>
            <p:cNvPr id="3" name="圆角矩形标注 2"/>
            <p:cNvSpPr/>
            <p:nvPr/>
          </p:nvSpPr>
          <p:spPr>
            <a:xfrm>
              <a:off x="3009957" y="2567188"/>
              <a:ext cx="1611283" cy="413238"/>
            </a:xfrm>
            <a:prstGeom prst="wedgeRoundRectCallout">
              <a:avLst>
                <a:gd name="adj1" fmla="val -20833"/>
                <a:gd name="adj2" fmla="val 1013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900" dirty="0">
                  <a:solidFill>
                    <a:srgbClr val="FFFFFF"/>
                  </a:solidFill>
                  <a:latin typeface="+mn-ea"/>
                </a:rPr>
                <a:t>Policy tilt</a:t>
              </a:r>
            </a:p>
          </p:txBody>
        </p:sp>
        <p:sp>
          <p:nvSpPr>
            <p:cNvPr id="23" name="Freeform 16"/>
            <p:cNvSpPr>
              <a:spLocks noEditPoints="1"/>
            </p:cNvSpPr>
            <p:nvPr/>
          </p:nvSpPr>
          <p:spPr bwMode="auto">
            <a:xfrm>
              <a:off x="3116188" y="2664553"/>
              <a:ext cx="222326" cy="218508"/>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3073" name="组合 3072"/>
          <p:cNvGrpSpPr/>
          <p:nvPr/>
        </p:nvGrpSpPr>
        <p:grpSpPr>
          <a:xfrm>
            <a:off x="6273428" y="3361003"/>
            <a:ext cx="2148098" cy="833773"/>
            <a:chOff x="4672905" y="2355096"/>
            <a:chExt cx="1611283" cy="625330"/>
          </a:xfrm>
        </p:grpSpPr>
        <p:sp>
          <p:nvSpPr>
            <p:cNvPr id="5" name="任意多边形 4"/>
            <p:cNvSpPr/>
            <p:nvPr/>
          </p:nvSpPr>
          <p:spPr>
            <a:xfrm>
              <a:off x="4672905" y="2355096"/>
              <a:ext cx="1611283" cy="62533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r">
                <a:defRPr/>
              </a:pPr>
              <a:r>
                <a:rPr lang="zh-CN" altLang="en-US" sz="1900" dirty="0">
                  <a:solidFill>
                    <a:srgbClr val="FFFFFF"/>
                  </a:solidFill>
                  <a:latin typeface="+mn-ea"/>
                </a:rPr>
                <a:t>Financial support</a:t>
              </a:r>
            </a:p>
          </p:txBody>
        </p:sp>
        <p:grpSp>
          <p:nvGrpSpPr>
            <p:cNvPr id="31" name="组合 30"/>
            <p:cNvGrpSpPr/>
            <p:nvPr/>
          </p:nvGrpSpPr>
          <p:grpSpPr>
            <a:xfrm>
              <a:off x="4754994" y="2681581"/>
              <a:ext cx="327282" cy="204741"/>
              <a:chOff x="4748774" y="2700241"/>
              <a:chExt cx="327282" cy="204741"/>
            </a:xfrm>
          </p:grpSpPr>
          <p:sp>
            <p:nvSpPr>
              <p:cNvPr id="26" name="Freeform 21"/>
              <p:cNvSpPr>
                <a:spLocks noEditPoints="1"/>
              </p:cNvSpPr>
              <p:nvPr/>
            </p:nvSpPr>
            <p:spPr bwMode="auto">
              <a:xfrm>
                <a:off x="4803182" y="2700241"/>
                <a:ext cx="189894" cy="161922"/>
              </a:xfrm>
              <a:custGeom>
                <a:avLst/>
                <a:gdLst>
                  <a:gd name="T0" fmla="*/ 175 w 204"/>
                  <a:gd name="T1" fmla="*/ 146 h 174"/>
                  <a:gd name="T2" fmla="*/ 169 w 204"/>
                  <a:gd name="T3" fmla="*/ 170 h 174"/>
                  <a:gd name="T4" fmla="*/ 147 w 204"/>
                  <a:gd name="T5" fmla="*/ 172 h 174"/>
                  <a:gd name="T6" fmla="*/ 144 w 204"/>
                  <a:gd name="T7" fmla="*/ 163 h 174"/>
                  <a:gd name="T8" fmla="*/ 116 w 204"/>
                  <a:gd name="T9" fmla="*/ 166 h 174"/>
                  <a:gd name="T10" fmla="*/ 104 w 204"/>
                  <a:gd name="T11" fmla="*/ 165 h 174"/>
                  <a:gd name="T12" fmla="*/ 100 w 204"/>
                  <a:gd name="T13" fmla="*/ 172 h 174"/>
                  <a:gd name="T14" fmla="*/ 84 w 204"/>
                  <a:gd name="T15" fmla="*/ 172 h 174"/>
                  <a:gd name="T16" fmla="*/ 78 w 204"/>
                  <a:gd name="T17" fmla="*/ 160 h 174"/>
                  <a:gd name="T18" fmla="*/ 74 w 204"/>
                  <a:gd name="T19" fmla="*/ 159 h 174"/>
                  <a:gd name="T20" fmla="*/ 72 w 204"/>
                  <a:gd name="T21" fmla="*/ 165 h 174"/>
                  <a:gd name="T22" fmla="*/ 48 w 204"/>
                  <a:gd name="T23" fmla="*/ 163 h 174"/>
                  <a:gd name="T24" fmla="*/ 50 w 204"/>
                  <a:gd name="T25" fmla="*/ 146 h 174"/>
                  <a:gd name="T26" fmla="*/ 31 w 204"/>
                  <a:gd name="T27" fmla="*/ 128 h 174"/>
                  <a:gd name="T28" fmla="*/ 5 w 204"/>
                  <a:gd name="T29" fmla="*/ 118 h 174"/>
                  <a:gd name="T30" fmla="*/ 6 w 204"/>
                  <a:gd name="T31" fmla="*/ 87 h 174"/>
                  <a:gd name="T32" fmla="*/ 16 w 204"/>
                  <a:gd name="T33" fmla="*/ 80 h 174"/>
                  <a:gd name="T34" fmla="*/ 41 w 204"/>
                  <a:gd name="T35" fmla="*/ 30 h 174"/>
                  <a:gd name="T36" fmla="*/ 36 w 204"/>
                  <a:gd name="T37" fmla="*/ 3 h 174"/>
                  <a:gd name="T38" fmla="*/ 79 w 204"/>
                  <a:gd name="T39" fmla="*/ 15 h 174"/>
                  <a:gd name="T40" fmla="*/ 114 w 204"/>
                  <a:gd name="T41" fmla="*/ 9 h 174"/>
                  <a:gd name="T42" fmla="*/ 204 w 204"/>
                  <a:gd name="T43" fmla="*/ 87 h 174"/>
                  <a:gd name="T44" fmla="*/ 175 w 204"/>
                  <a:gd name="T45" fmla="*/ 146 h 174"/>
                  <a:gd name="T46" fmla="*/ 56 w 204"/>
                  <a:gd name="T47" fmla="*/ 47 h 174"/>
                  <a:gd name="T48" fmla="*/ 45 w 204"/>
                  <a:gd name="T49" fmla="*/ 58 h 174"/>
                  <a:gd name="T50" fmla="*/ 56 w 204"/>
                  <a:gd name="T51" fmla="*/ 69 h 174"/>
                  <a:gd name="T52" fmla="*/ 67 w 204"/>
                  <a:gd name="T53" fmla="*/ 58 h 174"/>
                  <a:gd name="T54" fmla="*/ 56 w 204"/>
                  <a:gd name="T55" fmla="*/ 47 h 174"/>
                  <a:gd name="T56" fmla="*/ 154 w 204"/>
                  <a:gd name="T57" fmla="*/ 41 h 174"/>
                  <a:gd name="T58" fmla="*/ 110 w 204"/>
                  <a:gd name="T59" fmla="*/ 35 h 174"/>
                  <a:gd name="T60" fmla="*/ 104 w 204"/>
                  <a:gd name="T61" fmla="*/ 41 h 174"/>
                  <a:gd name="T62" fmla="*/ 110 w 204"/>
                  <a:gd name="T63" fmla="*/ 47 h 174"/>
                  <a:gd name="T64" fmla="*/ 154 w 204"/>
                  <a:gd name="T65" fmla="*/ 53 h 174"/>
                  <a:gd name="T66" fmla="*/ 160 w 204"/>
                  <a:gd name="T67" fmla="*/ 47 h 174"/>
                  <a:gd name="T68" fmla="*/ 154 w 204"/>
                  <a:gd name="T69" fmla="*/ 4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74">
                    <a:moveTo>
                      <a:pt x="175" y="146"/>
                    </a:moveTo>
                    <a:cubicBezTo>
                      <a:pt x="170" y="149"/>
                      <a:pt x="175" y="165"/>
                      <a:pt x="169" y="170"/>
                    </a:cubicBezTo>
                    <a:cubicBezTo>
                      <a:pt x="166" y="174"/>
                      <a:pt x="149" y="171"/>
                      <a:pt x="147" y="172"/>
                    </a:cubicBezTo>
                    <a:cubicBezTo>
                      <a:pt x="142" y="171"/>
                      <a:pt x="150" y="162"/>
                      <a:pt x="144" y="163"/>
                    </a:cubicBezTo>
                    <a:cubicBezTo>
                      <a:pt x="134" y="165"/>
                      <a:pt x="127" y="166"/>
                      <a:pt x="116" y="166"/>
                    </a:cubicBezTo>
                    <a:cubicBezTo>
                      <a:pt x="112" y="166"/>
                      <a:pt x="108" y="166"/>
                      <a:pt x="104" y="165"/>
                    </a:cubicBezTo>
                    <a:cubicBezTo>
                      <a:pt x="103" y="165"/>
                      <a:pt x="104" y="171"/>
                      <a:pt x="100" y="172"/>
                    </a:cubicBezTo>
                    <a:cubicBezTo>
                      <a:pt x="93" y="172"/>
                      <a:pt x="87" y="173"/>
                      <a:pt x="84" y="172"/>
                    </a:cubicBezTo>
                    <a:cubicBezTo>
                      <a:pt x="76" y="172"/>
                      <a:pt x="81" y="162"/>
                      <a:pt x="78" y="160"/>
                    </a:cubicBezTo>
                    <a:cubicBezTo>
                      <a:pt x="77" y="159"/>
                      <a:pt x="76" y="159"/>
                      <a:pt x="74" y="159"/>
                    </a:cubicBezTo>
                    <a:cubicBezTo>
                      <a:pt x="72" y="159"/>
                      <a:pt x="75" y="163"/>
                      <a:pt x="72" y="165"/>
                    </a:cubicBezTo>
                    <a:cubicBezTo>
                      <a:pt x="67" y="168"/>
                      <a:pt x="50" y="167"/>
                      <a:pt x="48" y="163"/>
                    </a:cubicBezTo>
                    <a:cubicBezTo>
                      <a:pt x="44" y="152"/>
                      <a:pt x="51" y="147"/>
                      <a:pt x="50" y="146"/>
                    </a:cubicBezTo>
                    <a:cubicBezTo>
                      <a:pt x="43" y="140"/>
                      <a:pt x="36" y="135"/>
                      <a:pt x="31" y="128"/>
                    </a:cubicBezTo>
                    <a:cubicBezTo>
                      <a:pt x="21" y="117"/>
                      <a:pt x="15" y="126"/>
                      <a:pt x="5" y="118"/>
                    </a:cubicBezTo>
                    <a:cubicBezTo>
                      <a:pt x="0" y="110"/>
                      <a:pt x="4" y="89"/>
                      <a:pt x="6" y="87"/>
                    </a:cubicBezTo>
                    <a:cubicBezTo>
                      <a:pt x="10" y="82"/>
                      <a:pt x="12" y="88"/>
                      <a:pt x="16" y="80"/>
                    </a:cubicBezTo>
                    <a:cubicBezTo>
                      <a:pt x="17" y="61"/>
                      <a:pt x="26" y="43"/>
                      <a:pt x="41" y="30"/>
                    </a:cubicBezTo>
                    <a:cubicBezTo>
                      <a:pt x="34" y="23"/>
                      <a:pt x="20" y="12"/>
                      <a:pt x="36" y="3"/>
                    </a:cubicBezTo>
                    <a:cubicBezTo>
                      <a:pt x="50" y="0"/>
                      <a:pt x="79" y="15"/>
                      <a:pt x="79" y="15"/>
                    </a:cubicBezTo>
                    <a:cubicBezTo>
                      <a:pt x="79" y="15"/>
                      <a:pt x="96" y="9"/>
                      <a:pt x="114" y="9"/>
                    </a:cubicBezTo>
                    <a:cubicBezTo>
                      <a:pt x="167" y="9"/>
                      <a:pt x="204" y="44"/>
                      <a:pt x="204" y="87"/>
                    </a:cubicBezTo>
                    <a:cubicBezTo>
                      <a:pt x="204" y="113"/>
                      <a:pt x="198" y="132"/>
                      <a:pt x="175" y="146"/>
                    </a:cubicBezTo>
                    <a:close/>
                    <a:moveTo>
                      <a:pt x="56" y="47"/>
                    </a:moveTo>
                    <a:cubicBezTo>
                      <a:pt x="50" y="47"/>
                      <a:pt x="45" y="52"/>
                      <a:pt x="45" y="58"/>
                    </a:cubicBezTo>
                    <a:cubicBezTo>
                      <a:pt x="45" y="64"/>
                      <a:pt x="50" y="69"/>
                      <a:pt x="56" y="69"/>
                    </a:cubicBezTo>
                    <a:cubicBezTo>
                      <a:pt x="62" y="69"/>
                      <a:pt x="67" y="64"/>
                      <a:pt x="67" y="58"/>
                    </a:cubicBezTo>
                    <a:cubicBezTo>
                      <a:pt x="67" y="52"/>
                      <a:pt x="62" y="47"/>
                      <a:pt x="56" y="47"/>
                    </a:cubicBezTo>
                    <a:close/>
                    <a:moveTo>
                      <a:pt x="154" y="41"/>
                    </a:moveTo>
                    <a:cubicBezTo>
                      <a:pt x="154" y="41"/>
                      <a:pt x="132" y="34"/>
                      <a:pt x="110" y="35"/>
                    </a:cubicBezTo>
                    <a:cubicBezTo>
                      <a:pt x="106" y="35"/>
                      <a:pt x="104" y="37"/>
                      <a:pt x="104" y="41"/>
                    </a:cubicBezTo>
                    <a:cubicBezTo>
                      <a:pt x="104" y="44"/>
                      <a:pt x="106" y="47"/>
                      <a:pt x="110" y="47"/>
                    </a:cubicBezTo>
                    <a:cubicBezTo>
                      <a:pt x="110" y="47"/>
                      <a:pt x="133" y="45"/>
                      <a:pt x="154" y="53"/>
                    </a:cubicBezTo>
                    <a:cubicBezTo>
                      <a:pt x="157" y="53"/>
                      <a:pt x="160" y="51"/>
                      <a:pt x="160" y="47"/>
                    </a:cubicBezTo>
                    <a:cubicBezTo>
                      <a:pt x="160" y="44"/>
                      <a:pt x="157" y="41"/>
                      <a:pt x="154"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3094" name="Picture 22" descr="C:\Users\MDG\Desktop\图片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8774" y="2801230"/>
                <a:ext cx="327282" cy="10375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标题 1"/>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261985213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72"/>
                                        </p:tgtEl>
                                        <p:attrNameLst>
                                          <p:attrName>style.visibility</p:attrName>
                                        </p:attrNameLst>
                                      </p:cBhvr>
                                      <p:to>
                                        <p:strVal val="visible"/>
                                      </p:to>
                                    </p:set>
                                    <p:anim calcmode="lin" valueType="num">
                                      <p:cBhvr additive="base">
                                        <p:cTn id="11" dur="500" fill="hold"/>
                                        <p:tgtEl>
                                          <p:spTgt spid="3072"/>
                                        </p:tgtEl>
                                        <p:attrNameLst>
                                          <p:attrName>ppt_x</p:attrName>
                                        </p:attrNameLst>
                                      </p:cBhvr>
                                      <p:tavLst>
                                        <p:tav tm="0">
                                          <p:val>
                                            <p:strVal val="#ppt_x"/>
                                          </p:val>
                                        </p:tav>
                                        <p:tav tm="100000">
                                          <p:val>
                                            <p:strVal val="#ppt_x"/>
                                          </p:val>
                                        </p:tav>
                                      </p:tavLst>
                                    </p:anim>
                                    <p:anim calcmode="lin" valueType="num">
                                      <p:cBhvr additive="base">
                                        <p:cTn id="12" dur="500" fill="hold"/>
                                        <p:tgtEl>
                                          <p:spTgt spid="3072"/>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3"/>
                                        </p:tgtEl>
                                        <p:attrNameLst>
                                          <p:attrName>style.visibility</p:attrName>
                                        </p:attrNameLst>
                                      </p:cBhvr>
                                      <p:to>
                                        <p:strVal val="visible"/>
                                      </p:to>
                                    </p:set>
                                    <p:anim calcmode="lin" valueType="num">
                                      <p:cBhvr additive="base">
                                        <p:cTn id="15" dur="500" fill="hold"/>
                                        <p:tgtEl>
                                          <p:spTgt spid="3073"/>
                                        </p:tgtEl>
                                        <p:attrNameLst>
                                          <p:attrName>ppt_x</p:attrName>
                                        </p:attrNameLst>
                                      </p:cBhvr>
                                      <p:tavLst>
                                        <p:tav tm="0">
                                          <p:val>
                                            <p:strVal val="#ppt_x"/>
                                          </p:val>
                                        </p:tav>
                                        <p:tav tm="100000">
                                          <p:val>
                                            <p:strVal val="#ppt_x"/>
                                          </p:val>
                                        </p:tav>
                                      </p:tavLst>
                                    </p:anim>
                                    <p:anim calcmode="lin" valueType="num">
                                      <p:cBhvr additive="base">
                                        <p:cTn id="16" dur="500" fill="hold"/>
                                        <p:tgtEl>
                                          <p:spTgt spid="307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20104" y="1171900"/>
            <a:ext cx="6206285" cy="5137421"/>
            <a:chOff x="555625" y="285751"/>
            <a:chExt cx="7940675" cy="6572250"/>
          </a:xfrm>
          <a:solidFill>
            <a:schemeClr val="bg1">
              <a:lumMod val="65000"/>
            </a:schemeClr>
          </a:solidFill>
          <a:effectLst/>
        </p:grpSpPr>
        <p:sp>
          <p:nvSpPr>
            <p:cNvPr id="4" name="Freeform 7"/>
            <p:cNvSpPr>
              <a:spLocks/>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 name="Freeform 10"/>
            <p:cNvSpPr>
              <a:spLocks/>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7" name="Freeform 11"/>
            <p:cNvSpPr>
              <a:spLocks/>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8" name="Freeform 12"/>
            <p:cNvSpPr>
              <a:spLocks/>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9" name="Freeform 13"/>
            <p:cNvSpPr>
              <a:spLocks/>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11" name="Freeform 15"/>
            <p:cNvSpPr>
              <a:spLocks/>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2" name="Freeform 16"/>
            <p:cNvSpPr>
              <a:spLocks/>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3" name="Freeform 17"/>
            <p:cNvSpPr>
              <a:spLocks/>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4" name="Freeform 18"/>
            <p:cNvSpPr>
              <a:spLocks/>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5" name="Freeform 19"/>
            <p:cNvSpPr>
              <a:spLocks/>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6" name="Freeform 20"/>
            <p:cNvSpPr>
              <a:spLocks/>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7" name="Freeform 21"/>
            <p:cNvSpPr>
              <a:spLocks/>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8" name="Freeform 22"/>
            <p:cNvSpPr>
              <a:spLocks/>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9" name="Freeform 23"/>
            <p:cNvSpPr>
              <a:spLocks/>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0" name="Freeform 24"/>
            <p:cNvSpPr>
              <a:spLocks/>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1" name="Freeform 25"/>
            <p:cNvSpPr>
              <a:spLocks/>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2" name="Freeform 26"/>
            <p:cNvSpPr>
              <a:spLocks/>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3" name="Freeform 27"/>
            <p:cNvSpPr>
              <a:spLocks/>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4" name="Freeform 28"/>
            <p:cNvSpPr>
              <a:spLocks/>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5" name="Freeform 29"/>
            <p:cNvSpPr>
              <a:spLocks/>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6" name="Freeform 30"/>
            <p:cNvSpPr>
              <a:spLocks/>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7" name="Freeform 31"/>
            <p:cNvSpPr>
              <a:spLocks/>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8" name="Freeform 32"/>
            <p:cNvSpPr>
              <a:spLocks/>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9" name="Freeform 33"/>
            <p:cNvSpPr>
              <a:spLocks/>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0" name="Freeform 34"/>
            <p:cNvSpPr>
              <a:spLocks/>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31" name="Freeform 35"/>
            <p:cNvSpPr>
              <a:spLocks/>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32" name="Freeform 36"/>
            <p:cNvSpPr>
              <a:spLocks/>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33" name="Freeform 37"/>
            <p:cNvSpPr>
              <a:spLocks/>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34" name="Freeform 38"/>
            <p:cNvSpPr>
              <a:spLocks/>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35" name="Freeform 39"/>
            <p:cNvSpPr>
              <a:spLocks/>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36" name="Freeform 40"/>
            <p:cNvSpPr>
              <a:spLocks/>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7" name="Freeform 41"/>
            <p:cNvSpPr>
              <a:spLocks/>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8" name="Freeform 42"/>
            <p:cNvSpPr>
              <a:spLocks/>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9" name="Freeform 43"/>
            <p:cNvSpPr>
              <a:spLocks/>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0" name="Freeform 44"/>
            <p:cNvSpPr>
              <a:spLocks/>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1" name="Freeform 45"/>
            <p:cNvSpPr>
              <a:spLocks/>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2" name="Freeform 46"/>
            <p:cNvSpPr>
              <a:spLocks/>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3" name="Freeform 47"/>
            <p:cNvSpPr>
              <a:spLocks/>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4" name="Freeform 48"/>
            <p:cNvSpPr>
              <a:spLocks/>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5" name="Freeform 49"/>
            <p:cNvSpPr>
              <a:spLocks/>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6" name="Freeform 50"/>
            <p:cNvSpPr>
              <a:spLocks/>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7" name="Freeform 51"/>
            <p:cNvSpPr>
              <a:spLocks/>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8" name="Freeform 52"/>
            <p:cNvSpPr>
              <a:spLocks/>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9" name="Freeform 53"/>
            <p:cNvSpPr>
              <a:spLocks/>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0" name="Freeform 54"/>
            <p:cNvSpPr>
              <a:spLocks/>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1" name="Freeform 55"/>
            <p:cNvSpPr>
              <a:spLocks/>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2" name="Freeform 56"/>
            <p:cNvSpPr>
              <a:spLocks/>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3" name="Freeform 57"/>
            <p:cNvSpPr>
              <a:spLocks/>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4" name="Freeform 58"/>
            <p:cNvSpPr>
              <a:spLocks/>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5" name="Freeform 59"/>
            <p:cNvSpPr>
              <a:spLocks/>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6" name="Freeform 60"/>
            <p:cNvSpPr>
              <a:spLocks/>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7" name="Freeform 61"/>
            <p:cNvSpPr>
              <a:spLocks/>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8" name="Freeform 62"/>
            <p:cNvSpPr>
              <a:spLocks/>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9" name="Freeform 63"/>
            <p:cNvSpPr>
              <a:spLocks/>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0" name="Freeform 64"/>
            <p:cNvSpPr>
              <a:spLocks/>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1" name="Freeform 65"/>
            <p:cNvSpPr>
              <a:spLocks/>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2" name="Freeform 66"/>
            <p:cNvSpPr>
              <a:spLocks/>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3" name="Freeform 67"/>
            <p:cNvSpPr>
              <a:spLocks/>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4" name="Freeform 68"/>
            <p:cNvSpPr>
              <a:spLocks/>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5" name="Freeform 69"/>
            <p:cNvSpPr>
              <a:spLocks/>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6" name="Freeform 70"/>
            <p:cNvSpPr>
              <a:spLocks/>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7" name="Freeform 71"/>
            <p:cNvSpPr>
              <a:spLocks/>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ln>
                  <a:solidFill>
                    <a:srgbClr val="FF0000"/>
                  </a:solidFill>
                </a:ln>
                <a:solidFill>
                  <a:prstClr val="black"/>
                </a:solidFill>
                <a:latin typeface="Arial" charset="0"/>
              </a:endParaRPr>
            </a:p>
          </p:txBody>
        </p:sp>
        <p:sp>
          <p:nvSpPr>
            <p:cNvPr id="68" name="Freeform 72"/>
            <p:cNvSpPr>
              <a:spLocks/>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9" name="Freeform 73"/>
            <p:cNvSpPr>
              <a:spLocks/>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grpSp>
      <p:sp>
        <p:nvSpPr>
          <p:cNvPr id="135" name="椭圆 134"/>
          <p:cNvSpPr/>
          <p:nvPr/>
        </p:nvSpPr>
        <p:spPr>
          <a:xfrm>
            <a:off x="5203623" y="2922405"/>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1</a:t>
            </a:r>
            <a:endParaRPr lang="zh-CN" altLang="en-US" sz="1600" dirty="0"/>
          </a:p>
        </p:txBody>
      </p:sp>
      <p:sp>
        <p:nvSpPr>
          <p:cNvPr id="136" name="椭圆 135"/>
          <p:cNvSpPr/>
          <p:nvPr/>
        </p:nvSpPr>
        <p:spPr>
          <a:xfrm>
            <a:off x="5396095" y="3441997"/>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2</a:t>
            </a:r>
            <a:endParaRPr lang="zh-CN" altLang="en-US" sz="1600" dirty="0"/>
          </a:p>
        </p:txBody>
      </p:sp>
      <p:sp>
        <p:nvSpPr>
          <p:cNvPr id="137" name="椭圆 136"/>
          <p:cNvSpPr/>
          <p:nvPr/>
        </p:nvSpPr>
        <p:spPr>
          <a:xfrm>
            <a:off x="4371226" y="4332093"/>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3</a:t>
            </a:r>
            <a:endParaRPr lang="zh-CN" altLang="en-US" sz="1600" dirty="0"/>
          </a:p>
        </p:txBody>
      </p:sp>
      <p:sp>
        <p:nvSpPr>
          <p:cNvPr id="138" name="椭圆 137"/>
          <p:cNvSpPr/>
          <p:nvPr/>
        </p:nvSpPr>
        <p:spPr>
          <a:xfrm>
            <a:off x="5804685" y="418560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4</a:t>
            </a:r>
            <a:endParaRPr lang="zh-CN" altLang="en-US" sz="1600" dirty="0"/>
          </a:p>
        </p:txBody>
      </p:sp>
      <p:sp>
        <p:nvSpPr>
          <p:cNvPr id="139" name="椭圆 138"/>
          <p:cNvSpPr/>
          <p:nvPr/>
        </p:nvSpPr>
        <p:spPr>
          <a:xfrm>
            <a:off x="5134293" y="5452211"/>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6</a:t>
            </a:r>
            <a:endParaRPr lang="zh-CN" altLang="en-US" sz="1600" dirty="0"/>
          </a:p>
        </p:txBody>
      </p:sp>
      <p:sp>
        <p:nvSpPr>
          <p:cNvPr id="140" name="椭圆 139"/>
          <p:cNvSpPr/>
          <p:nvPr/>
        </p:nvSpPr>
        <p:spPr>
          <a:xfrm>
            <a:off x="3465949" y="532154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7</a:t>
            </a:r>
            <a:endParaRPr lang="zh-CN" altLang="en-US" sz="1600" dirty="0"/>
          </a:p>
        </p:txBody>
      </p:sp>
      <p:sp>
        <p:nvSpPr>
          <p:cNvPr id="141" name="椭圆 140"/>
          <p:cNvSpPr/>
          <p:nvPr/>
        </p:nvSpPr>
        <p:spPr>
          <a:xfrm>
            <a:off x="5814667" y="4473636"/>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5</a:t>
            </a:r>
            <a:endParaRPr lang="zh-CN" altLang="en-US" sz="1600" dirty="0"/>
          </a:p>
        </p:txBody>
      </p:sp>
      <p:graphicFrame>
        <p:nvGraphicFramePr>
          <p:cNvPr id="146" name="表格 145"/>
          <p:cNvGraphicFramePr>
            <a:graphicFrameLocks noGrp="1"/>
          </p:cNvGraphicFramePr>
          <p:nvPr>
            <p:extLst>
              <p:ext uri="{D42A27DB-BD31-4B8C-83A1-F6EECF244321}">
                <p14:modId xmlns:p14="http://schemas.microsoft.com/office/powerpoint/2010/main" val="1886169213"/>
              </p:ext>
            </p:extLst>
          </p:nvPr>
        </p:nvGraphicFramePr>
        <p:xfrm>
          <a:off x="7151981" y="3571709"/>
          <a:ext cx="4127921" cy="2641600"/>
        </p:xfrm>
        <a:graphic>
          <a:graphicData uri="http://schemas.openxmlformats.org/drawingml/2006/table">
            <a:tbl>
              <a:tblPr firstRow="1" bandRow="1">
                <a:tableStyleId>{073A0DAA-6AF3-43AB-8588-CEC1D06C72B9}</a:tableStyleId>
              </a:tblPr>
              <a:tblGrid>
                <a:gridCol w="1064367">
                  <a:extLst>
                    <a:ext uri="{9D8B030D-6E8A-4147-A177-3AD203B41FA5}">
                      <a16:colId xmlns:a16="http://schemas.microsoft.com/office/drawing/2014/main" val="20000"/>
                    </a:ext>
                  </a:extLst>
                </a:gridCol>
                <a:gridCol w="1152939">
                  <a:extLst>
                    <a:ext uri="{9D8B030D-6E8A-4147-A177-3AD203B41FA5}">
                      <a16:colId xmlns:a16="http://schemas.microsoft.com/office/drawing/2014/main" val="20001"/>
                    </a:ext>
                  </a:extLst>
                </a:gridCol>
                <a:gridCol w="1910615">
                  <a:extLst>
                    <a:ext uri="{9D8B030D-6E8A-4147-A177-3AD203B41FA5}">
                      <a16:colId xmlns:a16="http://schemas.microsoft.com/office/drawing/2014/main" val="20002"/>
                    </a:ext>
                  </a:extLst>
                </a:gridCol>
              </a:tblGrid>
              <a:tr h="365760">
                <a:tc>
                  <a:txBody>
                    <a:bodyPr/>
                    <a:lstStyle/>
                    <a:p>
                      <a:pPr algn="ctr"/>
                      <a:r>
                        <a:rPr lang="zh-CN" altLang="en-US" sz="1600" dirty="0"/>
                        <a:t>Number</a:t>
                      </a:r>
                    </a:p>
                  </a:txBody>
                  <a:tcPr marL="121904" marR="121904" marT="60960" marB="60960">
                    <a:solidFill>
                      <a:schemeClr val="accent1"/>
                    </a:solidFill>
                  </a:tcPr>
                </a:tc>
                <a:tc>
                  <a:txBody>
                    <a:bodyPr/>
                    <a:lstStyle/>
                    <a:p>
                      <a:pPr algn="ctr"/>
                      <a:r>
                        <a:rPr lang="zh-CN" altLang="en-US" sz="1600" dirty="0"/>
                        <a:t>Area</a:t>
                      </a:r>
                    </a:p>
                  </a:txBody>
                  <a:tcPr marL="121904" marR="121904" marT="60960" marB="60960">
                    <a:solidFill>
                      <a:schemeClr val="accent1"/>
                    </a:solidFill>
                  </a:tcPr>
                </a:tc>
                <a:tc>
                  <a:txBody>
                    <a:bodyPr/>
                    <a:lstStyle/>
                    <a:p>
                      <a:pPr algn="ctr"/>
                      <a:r>
                        <a:rPr lang="zh-CN" altLang="en-US" sz="1600" dirty="0"/>
                        <a:t>Business</a:t>
                      </a:r>
                    </a:p>
                  </a:txBody>
                  <a:tcPr marL="121904" marR="121904" marT="60960" marB="60960">
                    <a:solidFill>
                      <a:schemeClr val="accent1"/>
                    </a:solidFill>
                  </a:tcPr>
                </a:tc>
                <a:extLst>
                  <a:ext uri="{0D108BD9-81ED-4DB2-BD59-A6C34878D82A}">
                    <a16:rowId xmlns:a16="http://schemas.microsoft.com/office/drawing/2014/main" val="10000"/>
                  </a:ext>
                </a:extLst>
              </a:tr>
              <a:tr h="325120">
                <a:tc>
                  <a:txBody>
                    <a:bodyPr/>
                    <a:lstStyle/>
                    <a:p>
                      <a:pPr algn="ctr"/>
                      <a:r>
                        <a:rPr lang="en-US" altLang="zh-CN" sz="1300" dirty="0">
                          <a:solidFill>
                            <a:schemeClr val="tx1">
                              <a:lumMod val="50000"/>
                              <a:lumOff val="50000"/>
                            </a:schemeClr>
                          </a:solidFill>
                        </a:rPr>
                        <a:t>1</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Beijing</a:t>
                      </a:r>
                    </a:p>
                  </a:txBody>
                  <a:tcPr marL="121904" marR="121904" marT="60960" marB="60960"/>
                </a:tc>
                <a:tc>
                  <a:txBody>
                    <a:bodyPr/>
                    <a:lstStyle/>
                    <a:p>
                      <a:pPr algn="ctr"/>
                      <a:r>
                        <a:rPr lang="zh-CN" altLang="en-US" sz="1300" dirty="0">
                          <a:solidFill>
                            <a:schemeClr val="tx1">
                              <a:lumMod val="50000"/>
                              <a:lumOff val="50000"/>
                            </a:schemeClr>
                          </a:solidFill>
                        </a:rPr>
                        <a:t>Click here to add text</a:t>
                      </a:r>
                    </a:p>
                  </a:txBody>
                  <a:tcPr marL="121904" marR="121904" marT="60960" marB="60960"/>
                </a:tc>
                <a:extLst>
                  <a:ext uri="{0D108BD9-81ED-4DB2-BD59-A6C34878D82A}">
                    <a16:rowId xmlns:a16="http://schemas.microsoft.com/office/drawing/2014/main" val="10001"/>
                  </a:ext>
                </a:extLst>
              </a:tr>
              <a:tr h="325120">
                <a:tc>
                  <a:txBody>
                    <a:bodyPr/>
                    <a:lstStyle/>
                    <a:p>
                      <a:pPr algn="ctr"/>
                      <a:r>
                        <a:rPr lang="en-US" altLang="zh-CN" sz="1300" dirty="0">
                          <a:solidFill>
                            <a:schemeClr val="tx1">
                              <a:lumMod val="50000"/>
                              <a:lumOff val="50000"/>
                            </a:schemeClr>
                          </a:solidFill>
                        </a:rPr>
                        <a:t>2</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Shandong</a:t>
                      </a: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300" dirty="0">
                          <a:solidFill>
                            <a:schemeClr val="tx1">
                              <a:lumMod val="50000"/>
                              <a:lumOff val="50000"/>
                            </a:schemeClr>
                          </a:solidFill>
                        </a:rPr>
                        <a:t>Click here to add text</a:t>
                      </a:r>
                    </a:p>
                  </a:txBody>
                  <a:tcPr marL="121904" marR="121904" marT="60960" marB="60960"/>
                </a:tc>
                <a:extLst>
                  <a:ext uri="{0D108BD9-81ED-4DB2-BD59-A6C34878D82A}">
                    <a16:rowId xmlns:a16="http://schemas.microsoft.com/office/drawing/2014/main" val="10002"/>
                  </a:ext>
                </a:extLst>
              </a:tr>
              <a:tr h="325120">
                <a:tc>
                  <a:txBody>
                    <a:bodyPr/>
                    <a:lstStyle/>
                    <a:p>
                      <a:pPr algn="ctr"/>
                      <a:r>
                        <a:rPr lang="en-US" altLang="zh-CN" sz="1300" dirty="0">
                          <a:solidFill>
                            <a:schemeClr val="tx1">
                              <a:lumMod val="50000"/>
                              <a:lumOff val="50000"/>
                            </a:schemeClr>
                          </a:solidFill>
                        </a:rPr>
                        <a:t>3</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Chongqing</a:t>
                      </a:r>
                    </a:p>
                  </a:txBody>
                  <a:tcPr marL="121904" marR="121904" marT="60960" marB="60960"/>
                </a:tc>
                <a:tc>
                  <a:txBody>
                    <a:bodyPr/>
                    <a:lstStyle/>
                    <a:p>
                      <a:pPr algn="ctr"/>
                      <a:r>
                        <a:rPr lang="zh-CN" altLang="en-US" sz="1300" dirty="0">
                          <a:solidFill>
                            <a:schemeClr val="tx1">
                              <a:lumMod val="50000"/>
                              <a:lumOff val="50000"/>
                            </a:schemeClr>
                          </a:solidFill>
                        </a:rPr>
                        <a:t>Click here to add text</a:t>
                      </a:r>
                    </a:p>
                  </a:txBody>
                  <a:tcPr marL="121904" marR="121904" marT="60960" marB="60960"/>
                </a:tc>
                <a:extLst>
                  <a:ext uri="{0D108BD9-81ED-4DB2-BD59-A6C34878D82A}">
                    <a16:rowId xmlns:a16="http://schemas.microsoft.com/office/drawing/2014/main" val="10003"/>
                  </a:ext>
                </a:extLst>
              </a:tr>
              <a:tr h="325120">
                <a:tc>
                  <a:txBody>
                    <a:bodyPr/>
                    <a:lstStyle/>
                    <a:p>
                      <a:pPr algn="ctr"/>
                      <a:r>
                        <a:rPr lang="en-US" altLang="zh-CN" sz="1300" dirty="0">
                          <a:solidFill>
                            <a:schemeClr val="tx1">
                              <a:lumMod val="50000"/>
                              <a:lumOff val="50000"/>
                            </a:schemeClr>
                          </a:solidFill>
                        </a:rPr>
                        <a:t>4</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Shanghai</a:t>
                      </a:r>
                    </a:p>
                  </a:txBody>
                  <a:tcPr marL="121904" marR="121904" marT="60960" marB="60960"/>
                </a:tc>
                <a:tc>
                  <a:txBody>
                    <a:bodyPr/>
                    <a:lstStyle/>
                    <a:p>
                      <a:pPr algn="ctr"/>
                      <a:r>
                        <a:rPr lang="zh-CN" altLang="en-US" sz="1300" dirty="0">
                          <a:solidFill>
                            <a:schemeClr val="tx1">
                              <a:lumMod val="50000"/>
                              <a:lumOff val="50000"/>
                            </a:schemeClr>
                          </a:solidFill>
                        </a:rPr>
                        <a:t>Click here to add text</a:t>
                      </a:r>
                    </a:p>
                  </a:txBody>
                  <a:tcPr marL="121904" marR="121904" marT="60960" marB="60960"/>
                </a:tc>
                <a:extLst>
                  <a:ext uri="{0D108BD9-81ED-4DB2-BD59-A6C34878D82A}">
                    <a16:rowId xmlns:a16="http://schemas.microsoft.com/office/drawing/2014/main" val="10004"/>
                  </a:ext>
                </a:extLst>
              </a:tr>
              <a:tr h="325120">
                <a:tc>
                  <a:txBody>
                    <a:bodyPr/>
                    <a:lstStyle/>
                    <a:p>
                      <a:pPr algn="ctr"/>
                      <a:r>
                        <a:rPr lang="en-US" altLang="zh-CN" sz="1300" dirty="0">
                          <a:solidFill>
                            <a:schemeClr val="tx1">
                              <a:lumMod val="50000"/>
                              <a:lumOff val="50000"/>
                            </a:schemeClr>
                          </a:solidFill>
                        </a:rPr>
                        <a:t>5</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Zhejiang</a:t>
                      </a:r>
                    </a:p>
                  </a:txBody>
                  <a:tcPr marL="121904" marR="121904" marT="60960" marB="60960"/>
                </a:tc>
                <a:tc>
                  <a:txBody>
                    <a:bodyPr/>
                    <a:lstStyle/>
                    <a:p>
                      <a:pPr algn="ctr"/>
                      <a:r>
                        <a:rPr lang="zh-CN" altLang="en-US" sz="1300" dirty="0">
                          <a:solidFill>
                            <a:schemeClr val="tx1">
                              <a:lumMod val="50000"/>
                              <a:lumOff val="50000"/>
                            </a:schemeClr>
                          </a:solidFill>
                        </a:rPr>
                        <a:t>Click here to add text</a:t>
                      </a:r>
                    </a:p>
                  </a:txBody>
                  <a:tcPr marL="121904" marR="121904" marT="60960" marB="60960"/>
                </a:tc>
                <a:extLst>
                  <a:ext uri="{0D108BD9-81ED-4DB2-BD59-A6C34878D82A}">
                    <a16:rowId xmlns:a16="http://schemas.microsoft.com/office/drawing/2014/main" val="10005"/>
                  </a:ext>
                </a:extLst>
              </a:tr>
              <a:tr h="325120">
                <a:tc>
                  <a:txBody>
                    <a:bodyPr/>
                    <a:lstStyle/>
                    <a:p>
                      <a:pPr algn="ctr"/>
                      <a:r>
                        <a:rPr lang="en-US" altLang="zh-CN" sz="1300" dirty="0">
                          <a:solidFill>
                            <a:schemeClr val="tx1">
                              <a:lumMod val="50000"/>
                              <a:lumOff val="50000"/>
                            </a:schemeClr>
                          </a:solidFill>
                        </a:rPr>
                        <a:t>6</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Guangdong</a:t>
                      </a:r>
                    </a:p>
                  </a:txBody>
                  <a:tcPr marL="121904" marR="121904" marT="60960" marB="60960"/>
                </a:tc>
                <a:tc>
                  <a:txBody>
                    <a:bodyPr/>
                    <a:lstStyle/>
                    <a:p>
                      <a:pPr algn="ctr"/>
                      <a:r>
                        <a:rPr lang="zh-CN" altLang="en-US" sz="1300" dirty="0">
                          <a:solidFill>
                            <a:schemeClr val="tx1">
                              <a:lumMod val="50000"/>
                              <a:lumOff val="50000"/>
                            </a:schemeClr>
                          </a:solidFill>
                        </a:rPr>
                        <a:t>Click here to add text</a:t>
                      </a:r>
                    </a:p>
                  </a:txBody>
                  <a:tcPr marL="121904" marR="121904" marT="60960" marB="60960"/>
                </a:tc>
                <a:extLst>
                  <a:ext uri="{0D108BD9-81ED-4DB2-BD59-A6C34878D82A}">
                    <a16:rowId xmlns:a16="http://schemas.microsoft.com/office/drawing/2014/main" val="10006"/>
                  </a:ext>
                </a:extLst>
              </a:tr>
              <a:tr h="325120">
                <a:tc>
                  <a:txBody>
                    <a:bodyPr/>
                    <a:lstStyle/>
                    <a:p>
                      <a:pPr algn="ctr"/>
                      <a:r>
                        <a:rPr lang="en-US" altLang="zh-CN" sz="1300" dirty="0">
                          <a:solidFill>
                            <a:schemeClr val="tx1">
                              <a:lumMod val="50000"/>
                              <a:lumOff val="50000"/>
                            </a:schemeClr>
                          </a:solidFill>
                        </a:rPr>
                        <a:t>7</a:t>
                      </a:r>
                      <a:endParaRPr lang="zh-CN" altLang="en-US" sz="1300" dirty="0">
                        <a:solidFill>
                          <a:schemeClr val="tx1">
                            <a:lumMod val="50000"/>
                            <a:lumOff val="50000"/>
                          </a:schemeClr>
                        </a:solidFill>
                      </a:endParaRP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300" dirty="0">
                          <a:solidFill>
                            <a:schemeClr val="tx1">
                              <a:lumMod val="50000"/>
                              <a:lumOff val="50000"/>
                            </a:schemeClr>
                          </a:solidFill>
                        </a:rPr>
                        <a:t>Yunnan</a:t>
                      </a:r>
                    </a:p>
                  </a:txBody>
                  <a:tcPr marL="121904" marR="121904" marT="60960" marB="60960"/>
                </a:tc>
                <a:tc>
                  <a:txBody>
                    <a:bodyPr/>
                    <a:lstStyle/>
                    <a:p>
                      <a:pPr algn="ctr"/>
                      <a:r>
                        <a:rPr lang="zh-CN" altLang="en-US" sz="1300" dirty="0">
                          <a:solidFill>
                            <a:schemeClr val="tx1">
                              <a:lumMod val="50000"/>
                              <a:lumOff val="50000"/>
                            </a:schemeClr>
                          </a:solidFill>
                        </a:rPr>
                        <a:t>Click here to add text</a:t>
                      </a:r>
                    </a:p>
                  </a:txBody>
                  <a:tcPr marL="121904" marR="121904" marT="60960" marB="60960"/>
                </a:tc>
                <a:extLst>
                  <a:ext uri="{0D108BD9-81ED-4DB2-BD59-A6C34878D82A}">
                    <a16:rowId xmlns:a16="http://schemas.microsoft.com/office/drawing/2014/main" val="10007"/>
                  </a:ext>
                </a:extLst>
              </a:tr>
            </a:tbl>
          </a:graphicData>
        </a:graphic>
      </p:graphicFrame>
      <p:sp>
        <p:nvSpPr>
          <p:cNvPr id="2" name="标题 1"/>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58309174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0" presetClass="entr" presetSubtype="0"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800" decel="100000"/>
                                        <p:tgtEl>
                                          <p:spTgt spid="135"/>
                                        </p:tgtEl>
                                      </p:cBhvr>
                                    </p:animEffect>
                                    <p:anim calcmode="lin" valueType="num">
                                      <p:cBhvr>
                                        <p:cTn id="14" dur="800" decel="100000" fill="hold"/>
                                        <p:tgtEl>
                                          <p:spTgt spid="135"/>
                                        </p:tgtEl>
                                        <p:attrNameLst>
                                          <p:attrName>style.rotation</p:attrName>
                                        </p:attrNameLst>
                                      </p:cBhvr>
                                      <p:tavLst>
                                        <p:tav tm="0">
                                          <p:val>
                                            <p:fltVal val="-90"/>
                                          </p:val>
                                        </p:tav>
                                        <p:tav tm="100000">
                                          <p:val>
                                            <p:fltVal val="0"/>
                                          </p:val>
                                        </p:tav>
                                      </p:tavLst>
                                    </p:anim>
                                    <p:anim calcmode="lin" valueType="num">
                                      <p:cBhvr>
                                        <p:cTn id="15" dur="800" decel="100000" fill="hold"/>
                                        <p:tgtEl>
                                          <p:spTgt spid="135"/>
                                        </p:tgtEl>
                                        <p:attrNameLst>
                                          <p:attrName>ppt_x</p:attrName>
                                        </p:attrNameLst>
                                      </p:cBhvr>
                                      <p:tavLst>
                                        <p:tav tm="0">
                                          <p:val>
                                            <p:strVal val="#ppt_x+0.4"/>
                                          </p:val>
                                        </p:tav>
                                        <p:tav tm="100000">
                                          <p:val>
                                            <p:strVal val="#ppt_x-0.05"/>
                                          </p:val>
                                        </p:tav>
                                      </p:tavLst>
                                    </p:anim>
                                    <p:anim calcmode="lin" valueType="num">
                                      <p:cBhvr>
                                        <p:cTn id="16" dur="800" decel="100000" fill="hold"/>
                                        <p:tgtEl>
                                          <p:spTgt spid="13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3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35"/>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300"/>
                                  </p:stCondLst>
                                  <p:childTnLst>
                                    <p:set>
                                      <p:cBhvr>
                                        <p:cTn id="20" dur="1" fill="hold">
                                          <p:stCondLst>
                                            <p:cond delay="0"/>
                                          </p:stCondLst>
                                        </p:cTn>
                                        <p:tgtEl>
                                          <p:spTgt spid="136"/>
                                        </p:tgtEl>
                                        <p:attrNameLst>
                                          <p:attrName>style.visibility</p:attrName>
                                        </p:attrNameLst>
                                      </p:cBhvr>
                                      <p:to>
                                        <p:strVal val="visible"/>
                                      </p:to>
                                    </p:set>
                                    <p:animEffect transition="in" filter="fade">
                                      <p:cBhvr>
                                        <p:cTn id="21" dur="800" decel="100000"/>
                                        <p:tgtEl>
                                          <p:spTgt spid="136"/>
                                        </p:tgtEl>
                                      </p:cBhvr>
                                    </p:animEffect>
                                    <p:anim calcmode="lin" valueType="num">
                                      <p:cBhvr>
                                        <p:cTn id="22" dur="800" decel="100000" fill="hold"/>
                                        <p:tgtEl>
                                          <p:spTgt spid="136"/>
                                        </p:tgtEl>
                                        <p:attrNameLst>
                                          <p:attrName>style.rotation</p:attrName>
                                        </p:attrNameLst>
                                      </p:cBhvr>
                                      <p:tavLst>
                                        <p:tav tm="0">
                                          <p:val>
                                            <p:fltVal val="-90"/>
                                          </p:val>
                                        </p:tav>
                                        <p:tav tm="100000">
                                          <p:val>
                                            <p:fltVal val="0"/>
                                          </p:val>
                                        </p:tav>
                                      </p:tavLst>
                                    </p:anim>
                                    <p:anim calcmode="lin" valueType="num">
                                      <p:cBhvr>
                                        <p:cTn id="23" dur="800" decel="100000" fill="hold"/>
                                        <p:tgtEl>
                                          <p:spTgt spid="136"/>
                                        </p:tgtEl>
                                        <p:attrNameLst>
                                          <p:attrName>ppt_x</p:attrName>
                                        </p:attrNameLst>
                                      </p:cBhvr>
                                      <p:tavLst>
                                        <p:tav tm="0">
                                          <p:val>
                                            <p:strVal val="#ppt_x+0.4"/>
                                          </p:val>
                                        </p:tav>
                                        <p:tav tm="100000">
                                          <p:val>
                                            <p:strVal val="#ppt_x-0.05"/>
                                          </p:val>
                                        </p:tav>
                                      </p:tavLst>
                                    </p:anim>
                                    <p:anim calcmode="lin" valueType="num">
                                      <p:cBhvr>
                                        <p:cTn id="24" dur="800" decel="100000" fill="hold"/>
                                        <p:tgtEl>
                                          <p:spTgt spid="13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3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36"/>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20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800" decel="100000"/>
                                        <p:tgtEl>
                                          <p:spTgt spid="137"/>
                                        </p:tgtEl>
                                      </p:cBhvr>
                                    </p:animEffect>
                                    <p:anim calcmode="lin" valueType="num">
                                      <p:cBhvr>
                                        <p:cTn id="30" dur="800" decel="100000" fill="hold"/>
                                        <p:tgtEl>
                                          <p:spTgt spid="137"/>
                                        </p:tgtEl>
                                        <p:attrNameLst>
                                          <p:attrName>style.rotation</p:attrName>
                                        </p:attrNameLst>
                                      </p:cBhvr>
                                      <p:tavLst>
                                        <p:tav tm="0">
                                          <p:val>
                                            <p:fltVal val="-90"/>
                                          </p:val>
                                        </p:tav>
                                        <p:tav tm="100000">
                                          <p:val>
                                            <p:fltVal val="0"/>
                                          </p:val>
                                        </p:tav>
                                      </p:tavLst>
                                    </p:anim>
                                    <p:anim calcmode="lin" valueType="num">
                                      <p:cBhvr>
                                        <p:cTn id="31" dur="800" decel="100000" fill="hold"/>
                                        <p:tgtEl>
                                          <p:spTgt spid="137"/>
                                        </p:tgtEl>
                                        <p:attrNameLst>
                                          <p:attrName>ppt_x</p:attrName>
                                        </p:attrNameLst>
                                      </p:cBhvr>
                                      <p:tavLst>
                                        <p:tav tm="0">
                                          <p:val>
                                            <p:strVal val="#ppt_x+0.4"/>
                                          </p:val>
                                        </p:tav>
                                        <p:tav tm="100000">
                                          <p:val>
                                            <p:strVal val="#ppt_x-0.05"/>
                                          </p:val>
                                        </p:tav>
                                      </p:tavLst>
                                    </p:anim>
                                    <p:anim calcmode="lin" valueType="num">
                                      <p:cBhvr>
                                        <p:cTn id="32" dur="800" decel="100000" fill="hold"/>
                                        <p:tgtEl>
                                          <p:spTgt spid="13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7"/>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30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800" decel="100000"/>
                                        <p:tgtEl>
                                          <p:spTgt spid="138"/>
                                        </p:tgtEl>
                                      </p:cBhvr>
                                    </p:animEffect>
                                    <p:anim calcmode="lin" valueType="num">
                                      <p:cBhvr>
                                        <p:cTn id="38" dur="800" decel="100000" fill="hold"/>
                                        <p:tgtEl>
                                          <p:spTgt spid="138"/>
                                        </p:tgtEl>
                                        <p:attrNameLst>
                                          <p:attrName>style.rotation</p:attrName>
                                        </p:attrNameLst>
                                      </p:cBhvr>
                                      <p:tavLst>
                                        <p:tav tm="0">
                                          <p:val>
                                            <p:fltVal val="-90"/>
                                          </p:val>
                                        </p:tav>
                                        <p:tav tm="100000">
                                          <p:val>
                                            <p:fltVal val="0"/>
                                          </p:val>
                                        </p:tav>
                                      </p:tavLst>
                                    </p:anim>
                                    <p:anim calcmode="lin" valueType="num">
                                      <p:cBhvr>
                                        <p:cTn id="39" dur="800" decel="100000" fill="hold"/>
                                        <p:tgtEl>
                                          <p:spTgt spid="138"/>
                                        </p:tgtEl>
                                        <p:attrNameLst>
                                          <p:attrName>ppt_x</p:attrName>
                                        </p:attrNameLst>
                                      </p:cBhvr>
                                      <p:tavLst>
                                        <p:tav tm="0">
                                          <p:val>
                                            <p:strVal val="#ppt_x+0.4"/>
                                          </p:val>
                                        </p:tav>
                                        <p:tav tm="100000">
                                          <p:val>
                                            <p:strVal val="#ppt_x-0.05"/>
                                          </p:val>
                                        </p:tav>
                                      </p:tavLst>
                                    </p:anim>
                                    <p:anim calcmode="lin" valueType="num">
                                      <p:cBhvr>
                                        <p:cTn id="40" dur="800" decel="100000" fill="hold"/>
                                        <p:tgtEl>
                                          <p:spTgt spid="13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3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38"/>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50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800" decel="100000"/>
                                        <p:tgtEl>
                                          <p:spTgt spid="139"/>
                                        </p:tgtEl>
                                      </p:cBhvr>
                                    </p:animEffect>
                                    <p:anim calcmode="lin" valueType="num">
                                      <p:cBhvr>
                                        <p:cTn id="46" dur="800" decel="100000" fill="hold"/>
                                        <p:tgtEl>
                                          <p:spTgt spid="139"/>
                                        </p:tgtEl>
                                        <p:attrNameLst>
                                          <p:attrName>style.rotation</p:attrName>
                                        </p:attrNameLst>
                                      </p:cBhvr>
                                      <p:tavLst>
                                        <p:tav tm="0">
                                          <p:val>
                                            <p:fltVal val="-90"/>
                                          </p:val>
                                        </p:tav>
                                        <p:tav tm="100000">
                                          <p:val>
                                            <p:fltVal val="0"/>
                                          </p:val>
                                        </p:tav>
                                      </p:tavLst>
                                    </p:anim>
                                    <p:anim calcmode="lin" valueType="num">
                                      <p:cBhvr>
                                        <p:cTn id="47" dur="800" decel="100000" fill="hold"/>
                                        <p:tgtEl>
                                          <p:spTgt spid="139"/>
                                        </p:tgtEl>
                                        <p:attrNameLst>
                                          <p:attrName>ppt_x</p:attrName>
                                        </p:attrNameLst>
                                      </p:cBhvr>
                                      <p:tavLst>
                                        <p:tav tm="0">
                                          <p:val>
                                            <p:strVal val="#ppt_x+0.4"/>
                                          </p:val>
                                        </p:tav>
                                        <p:tav tm="100000">
                                          <p:val>
                                            <p:strVal val="#ppt_x-0.05"/>
                                          </p:val>
                                        </p:tav>
                                      </p:tavLst>
                                    </p:anim>
                                    <p:anim calcmode="lin" valueType="num">
                                      <p:cBhvr>
                                        <p:cTn id="48" dur="800" decel="100000" fill="hold"/>
                                        <p:tgtEl>
                                          <p:spTgt spid="139"/>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39"/>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39"/>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60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800" decel="100000"/>
                                        <p:tgtEl>
                                          <p:spTgt spid="140"/>
                                        </p:tgtEl>
                                      </p:cBhvr>
                                    </p:animEffect>
                                    <p:anim calcmode="lin" valueType="num">
                                      <p:cBhvr>
                                        <p:cTn id="54" dur="800" decel="100000" fill="hold"/>
                                        <p:tgtEl>
                                          <p:spTgt spid="140"/>
                                        </p:tgtEl>
                                        <p:attrNameLst>
                                          <p:attrName>style.rotation</p:attrName>
                                        </p:attrNameLst>
                                      </p:cBhvr>
                                      <p:tavLst>
                                        <p:tav tm="0">
                                          <p:val>
                                            <p:fltVal val="-90"/>
                                          </p:val>
                                        </p:tav>
                                        <p:tav tm="100000">
                                          <p:val>
                                            <p:fltVal val="0"/>
                                          </p:val>
                                        </p:tav>
                                      </p:tavLst>
                                    </p:anim>
                                    <p:anim calcmode="lin" valueType="num">
                                      <p:cBhvr>
                                        <p:cTn id="55" dur="800" decel="100000" fill="hold"/>
                                        <p:tgtEl>
                                          <p:spTgt spid="140"/>
                                        </p:tgtEl>
                                        <p:attrNameLst>
                                          <p:attrName>ppt_x</p:attrName>
                                        </p:attrNameLst>
                                      </p:cBhvr>
                                      <p:tavLst>
                                        <p:tav tm="0">
                                          <p:val>
                                            <p:strVal val="#ppt_x+0.4"/>
                                          </p:val>
                                        </p:tav>
                                        <p:tav tm="100000">
                                          <p:val>
                                            <p:strVal val="#ppt_x-0.05"/>
                                          </p:val>
                                        </p:tav>
                                      </p:tavLst>
                                    </p:anim>
                                    <p:anim calcmode="lin" valueType="num">
                                      <p:cBhvr>
                                        <p:cTn id="56" dur="800" decel="100000" fill="hold"/>
                                        <p:tgtEl>
                                          <p:spTgt spid="140"/>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40"/>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40"/>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900"/>
                                  </p:stCondLst>
                                  <p:childTnLst>
                                    <p:set>
                                      <p:cBhvr>
                                        <p:cTn id="60" dur="1" fill="hold">
                                          <p:stCondLst>
                                            <p:cond delay="0"/>
                                          </p:stCondLst>
                                        </p:cTn>
                                        <p:tgtEl>
                                          <p:spTgt spid="141"/>
                                        </p:tgtEl>
                                        <p:attrNameLst>
                                          <p:attrName>style.visibility</p:attrName>
                                        </p:attrNameLst>
                                      </p:cBhvr>
                                      <p:to>
                                        <p:strVal val="visible"/>
                                      </p:to>
                                    </p:set>
                                    <p:animEffect transition="in" filter="fade">
                                      <p:cBhvr>
                                        <p:cTn id="61" dur="800" decel="100000"/>
                                        <p:tgtEl>
                                          <p:spTgt spid="141"/>
                                        </p:tgtEl>
                                      </p:cBhvr>
                                    </p:animEffect>
                                    <p:anim calcmode="lin" valueType="num">
                                      <p:cBhvr>
                                        <p:cTn id="62" dur="800" decel="100000" fill="hold"/>
                                        <p:tgtEl>
                                          <p:spTgt spid="141"/>
                                        </p:tgtEl>
                                        <p:attrNameLst>
                                          <p:attrName>style.rotation</p:attrName>
                                        </p:attrNameLst>
                                      </p:cBhvr>
                                      <p:tavLst>
                                        <p:tav tm="0">
                                          <p:val>
                                            <p:fltVal val="-90"/>
                                          </p:val>
                                        </p:tav>
                                        <p:tav tm="100000">
                                          <p:val>
                                            <p:fltVal val="0"/>
                                          </p:val>
                                        </p:tav>
                                      </p:tavLst>
                                    </p:anim>
                                    <p:anim calcmode="lin" valueType="num">
                                      <p:cBhvr>
                                        <p:cTn id="63" dur="800" decel="100000" fill="hold"/>
                                        <p:tgtEl>
                                          <p:spTgt spid="141"/>
                                        </p:tgtEl>
                                        <p:attrNameLst>
                                          <p:attrName>ppt_x</p:attrName>
                                        </p:attrNameLst>
                                      </p:cBhvr>
                                      <p:tavLst>
                                        <p:tav tm="0">
                                          <p:val>
                                            <p:strVal val="#ppt_x+0.4"/>
                                          </p:val>
                                        </p:tav>
                                        <p:tav tm="100000">
                                          <p:val>
                                            <p:strVal val="#ppt_x-0.05"/>
                                          </p:val>
                                        </p:tav>
                                      </p:tavLst>
                                    </p:anim>
                                    <p:anim calcmode="lin" valueType="num">
                                      <p:cBhvr>
                                        <p:cTn id="64" dur="800" decel="100000" fill="hold"/>
                                        <p:tgtEl>
                                          <p:spTgt spid="141"/>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41"/>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41"/>
                                        </p:tgtEl>
                                        <p:attrNameLst>
                                          <p:attrName>ppt_y</p:attrName>
                                        </p:attrNameLst>
                                      </p:cBhvr>
                                      <p:tavLst>
                                        <p:tav tm="0">
                                          <p:val>
                                            <p:strVal val="#ppt_y+0.1"/>
                                          </p:val>
                                        </p:tav>
                                        <p:tav tm="100000">
                                          <p:val>
                                            <p:strVal val="#ppt_y"/>
                                          </p:val>
                                        </p:tav>
                                      </p:tavLst>
                                    </p:anim>
                                  </p:childTnLst>
                                </p:cTn>
                              </p:par>
                              <p:par>
                                <p:cTn id="67" presetID="22" presetClass="entr" presetSubtype="8" fill="hold" nodeType="withEffect">
                                  <p:stCondLst>
                                    <p:cond delay="1100"/>
                                  </p:stCondLst>
                                  <p:childTnLst>
                                    <p:set>
                                      <p:cBhvr>
                                        <p:cTn id="68" dur="1" fill="hold">
                                          <p:stCondLst>
                                            <p:cond delay="0"/>
                                          </p:stCondLst>
                                        </p:cTn>
                                        <p:tgtEl>
                                          <p:spTgt spid="146"/>
                                        </p:tgtEl>
                                        <p:attrNameLst>
                                          <p:attrName>style.visibility</p:attrName>
                                        </p:attrNameLst>
                                      </p:cBhvr>
                                      <p:to>
                                        <p:strVal val="visible"/>
                                      </p:to>
                                    </p:set>
                                    <p:animEffect transition="in" filter="wipe(left)">
                                      <p:cBhvr>
                                        <p:cTn id="69"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139" grpId="0" animBg="1"/>
      <p:bldP spid="140" grpId="0" animBg="1"/>
      <p:bldP spid="1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67"/>
          <p:cNvSpPr>
            <a:spLocks noChangeArrowheads="1"/>
          </p:cNvSpPr>
          <p:nvPr/>
        </p:nvSpPr>
        <p:spPr bwMode="auto">
          <a:xfrm>
            <a:off x="1116505" y="4073599"/>
            <a:ext cx="2109552" cy="61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dirty="0">
                <a:solidFill>
                  <a:schemeClr val="bg1">
                    <a:lumMod val="50000"/>
                  </a:schemeClr>
                </a:solidFill>
                <a:latin typeface="微软雅黑" pitchFamily="34" charset="-122"/>
                <a:ea typeface="微软雅黑" pitchFamily="34" charset="-122"/>
              </a:rPr>
              <a:t>Click here to add paragraph text Click here to add paragraph text</a:t>
            </a:r>
          </a:p>
        </p:txBody>
      </p:sp>
      <p:grpSp>
        <p:nvGrpSpPr>
          <p:cNvPr id="4" name="组合 3"/>
          <p:cNvGrpSpPr/>
          <p:nvPr/>
        </p:nvGrpSpPr>
        <p:grpSpPr>
          <a:xfrm>
            <a:off x="1422761" y="1564330"/>
            <a:ext cx="1701381" cy="2313635"/>
            <a:chOff x="1419399" y="1213071"/>
            <a:chExt cx="1385887" cy="1884363"/>
          </a:xfrm>
        </p:grpSpPr>
        <p:sp>
          <p:nvSpPr>
            <p:cNvPr id="5" name="任意多边形 29"/>
            <p:cNvSpPr>
              <a:spLocks/>
            </p:cNvSpPr>
            <p:nvPr/>
          </p:nvSpPr>
          <p:spPr bwMode="auto">
            <a:xfrm rot="20832717" flipH="1">
              <a:off x="2009949" y="1213071"/>
              <a:ext cx="161925"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sz="1400"/>
            </a:p>
          </p:txBody>
        </p:sp>
        <p:sp>
          <p:nvSpPr>
            <p:cNvPr id="6" name="椭圆 51"/>
            <p:cNvSpPr>
              <a:spLocks noChangeArrowheads="1"/>
            </p:cNvSpPr>
            <p:nvPr/>
          </p:nvSpPr>
          <p:spPr bwMode="auto">
            <a:xfrm>
              <a:off x="1419399" y="1711546"/>
              <a:ext cx="1385887" cy="1385888"/>
            </a:xfrm>
            <a:prstGeom prst="ellipse">
              <a:avLst/>
            </a:prstGeom>
            <a:solidFill>
              <a:schemeClr val="accent2"/>
            </a:solidFill>
            <a:ln>
              <a:noFill/>
            </a:ln>
          </p:spPr>
          <p:txBody>
            <a:bodyPr lIns="0" tIns="0" rIns="0" bIns="0" anchor="ctr"/>
            <a:lstStyle/>
            <a:p>
              <a:pPr algn="ctr" eaLnBrk="1" hangingPunct="1"/>
              <a:endParaRPr lang="zh-CN" altLang="en-US" sz="1400">
                <a:solidFill>
                  <a:srgbClr val="FFFFFF"/>
                </a:solidFill>
                <a:latin typeface="微软雅黑" pitchFamily="34" charset="-122"/>
                <a:ea typeface="微软雅黑" pitchFamily="34" charset="-122"/>
              </a:endParaRPr>
            </a:p>
          </p:txBody>
        </p:sp>
        <p:sp>
          <p:nvSpPr>
            <p:cNvPr id="7" name="椭圆 12"/>
            <p:cNvSpPr>
              <a:spLocks noChangeArrowheads="1"/>
            </p:cNvSpPr>
            <p:nvPr/>
          </p:nvSpPr>
          <p:spPr bwMode="auto">
            <a:xfrm>
              <a:off x="1487661" y="1779809"/>
              <a:ext cx="1249363" cy="1249362"/>
            </a:xfrm>
            <a:prstGeom prst="ellipse">
              <a:avLst/>
            </a:prstGeom>
            <a:solidFill>
              <a:schemeClr val="accent2"/>
            </a:solidFill>
            <a:ln w="3175" cmpd="sng">
              <a:solidFill>
                <a:schemeClr val="bg1"/>
              </a:solidFill>
              <a:round/>
              <a:headEnd/>
              <a:tailEnd/>
            </a:ln>
          </p:spPr>
          <p:txBody>
            <a:bodyPr lIns="0" tIns="0" rIns="0" bIns="0" anchor="ctr"/>
            <a:lstStyle/>
            <a:p>
              <a:pPr algn="ctr" eaLnBrk="1" hangingPunct="1"/>
              <a:r>
                <a:rPr lang="zh-CN" altLang="en-US" sz="1400" dirty="0">
                  <a:solidFill>
                    <a:srgbClr val="FFFFFF"/>
                  </a:solidFill>
                  <a:latin typeface="微软雅黑" pitchFamily="34" charset="-122"/>
                  <a:ea typeface="微软雅黑" pitchFamily="34" charset="-122"/>
                </a:rPr>
                <a:t>The correct grasp of time nodes</a:t>
              </a:r>
            </a:p>
          </p:txBody>
        </p:sp>
        <p:grpSp>
          <p:nvGrpSpPr>
            <p:cNvPr id="8" name="椭圆 16"/>
            <p:cNvGrpSpPr>
              <a:grpSpLocks/>
            </p:cNvGrpSpPr>
            <p:nvPr/>
          </p:nvGrpSpPr>
          <p:grpSpPr bwMode="auto">
            <a:xfrm>
              <a:off x="2048049" y="1906809"/>
              <a:ext cx="128587" cy="127000"/>
              <a:chOff x="0" y="0"/>
              <a:chExt cx="81" cy="80"/>
            </a:xfrm>
          </p:grpSpPr>
          <p:pic>
            <p:nvPicPr>
              <p:cNvPr id="10" name="椭圆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1" name="Text Box 8"/>
              <p:cNvSpPr txBox="1">
                <a:spLocks noChangeArrowheads="1"/>
              </p:cNvSpPr>
              <p:nvPr/>
            </p:nvSpPr>
            <p:spPr bwMode="auto">
              <a:xfrm>
                <a:off x="11" y="12"/>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1400">
                  <a:solidFill>
                    <a:srgbClr val="FFFFFF"/>
                  </a:solidFill>
                  <a:latin typeface="微软雅黑" pitchFamily="34" charset="-122"/>
                  <a:ea typeface="微软雅黑" pitchFamily="34" charset="-122"/>
                </a:endParaRPr>
              </a:p>
            </p:txBody>
          </p:sp>
        </p:grpSp>
        <p:sp>
          <p:nvSpPr>
            <p:cNvPr id="9" name="任意多边形 5"/>
            <p:cNvSpPr>
              <a:spLocks/>
            </p:cNvSpPr>
            <p:nvPr/>
          </p:nvSpPr>
          <p:spPr bwMode="auto">
            <a:xfrm>
              <a:off x="1978199" y="1232121"/>
              <a:ext cx="133350"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sz="1400"/>
            </a:p>
          </p:txBody>
        </p:sp>
      </p:grpSp>
      <p:grpSp>
        <p:nvGrpSpPr>
          <p:cNvPr id="12" name="组合 11"/>
          <p:cNvGrpSpPr/>
          <p:nvPr/>
        </p:nvGrpSpPr>
        <p:grpSpPr>
          <a:xfrm>
            <a:off x="3940489" y="1564330"/>
            <a:ext cx="1701381" cy="2313635"/>
            <a:chOff x="3816524" y="1213071"/>
            <a:chExt cx="1385887" cy="1884363"/>
          </a:xfrm>
        </p:grpSpPr>
        <p:sp>
          <p:nvSpPr>
            <p:cNvPr id="13" name="任意多边形 43"/>
            <p:cNvSpPr>
              <a:spLocks/>
            </p:cNvSpPr>
            <p:nvPr/>
          </p:nvSpPr>
          <p:spPr bwMode="auto">
            <a:xfrm rot="20832717" flipH="1">
              <a:off x="4407074"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sz="1400"/>
            </a:p>
          </p:txBody>
        </p:sp>
        <p:sp>
          <p:nvSpPr>
            <p:cNvPr id="14" name="椭圆 44"/>
            <p:cNvSpPr>
              <a:spLocks noChangeArrowheads="1"/>
            </p:cNvSpPr>
            <p:nvPr/>
          </p:nvSpPr>
          <p:spPr bwMode="auto">
            <a:xfrm>
              <a:off x="3816524" y="1711546"/>
              <a:ext cx="1385887" cy="1385888"/>
            </a:xfrm>
            <a:prstGeom prst="ellipse">
              <a:avLst/>
            </a:prstGeom>
            <a:solidFill>
              <a:schemeClr val="accent1">
                <a:lumMod val="60000"/>
                <a:lumOff val="40000"/>
              </a:schemeClr>
            </a:solidFill>
            <a:ln>
              <a:noFill/>
            </a:ln>
          </p:spPr>
          <p:txBody>
            <a:bodyPr lIns="0" tIns="0" rIns="0" bIns="0" anchor="ctr"/>
            <a:lstStyle/>
            <a:p>
              <a:pPr algn="ctr" eaLnBrk="1" hangingPunct="1"/>
              <a:endParaRPr lang="zh-CN" altLang="en-US" sz="1400">
                <a:solidFill>
                  <a:srgbClr val="FFFFFF"/>
                </a:solidFill>
                <a:latin typeface="微软雅黑" pitchFamily="34" charset="-122"/>
                <a:ea typeface="微软雅黑" pitchFamily="34" charset="-122"/>
              </a:endParaRPr>
            </a:p>
          </p:txBody>
        </p:sp>
        <p:sp>
          <p:nvSpPr>
            <p:cNvPr id="15" name="椭圆 45"/>
            <p:cNvSpPr>
              <a:spLocks noChangeArrowheads="1"/>
            </p:cNvSpPr>
            <p:nvPr/>
          </p:nvSpPr>
          <p:spPr bwMode="auto">
            <a:xfrm>
              <a:off x="3884786" y="1779809"/>
              <a:ext cx="1249363" cy="1249362"/>
            </a:xfrm>
            <a:prstGeom prst="ellipse">
              <a:avLst/>
            </a:prstGeom>
            <a:solidFill>
              <a:schemeClr val="accent1"/>
            </a:solidFill>
            <a:ln w="3175" cmpd="sng">
              <a:solidFill>
                <a:schemeClr val="bg1"/>
              </a:solidFill>
              <a:round/>
              <a:headEnd/>
              <a:tailEnd/>
            </a:ln>
          </p:spPr>
          <p:txBody>
            <a:bodyPr lIns="0" tIns="0" rIns="0" bIns="0" anchor="ctr"/>
            <a:lstStyle/>
            <a:p>
              <a:pPr algn="ctr"/>
              <a:r>
                <a:rPr lang="zh-CN" altLang="en-US" sz="1400" dirty="0">
                  <a:solidFill>
                    <a:srgbClr val="FFFFFF"/>
                  </a:solidFill>
                  <a:latin typeface="微软雅黑" pitchFamily="34" charset="-122"/>
                  <a:ea typeface="微软雅黑" pitchFamily="34" charset="-122"/>
                </a:rPr>
                <a:t>Correct for market growth trends</a:t>
              </a:r>
            </a:p>
          </p:txBody>
        </p:sp>
        <p:grpSp>
          <p:nvGrpSpPr>
            <p:cNvPr id="16" name="椭圆 46"/>
            <p:cNvGrpSpPr>
              <a:grpSpLocks/>
            </p:cNvGrpSpPr>
            <p:nvPr/>
          </p:nvGrpSpPr>
          <p:grpSpPr bwMode="auto">
            <a:xfrm>
              <a:off x="4443586" y="1906809"/>
              <a:ext cx="128588" cy="127000"/>
              <a:chOff x="0" y="0"/>
              <a:chExt cx="81" cy="80"/>
            </a:xfrm>
          </p:grpSpPr>
          <p:pic>
            <p:nvPicPr>
              <p:cNvPr id="18" name="椭圆 4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9" name="Text Box 15"/>
              <p:cNvSpPr txBox="1">
                <a:spLocks noChangeArrowheads="1"/>
              </p:cNvSpPr>
              <p:nvPr/>
            </p:nvSpPr>
            <p:spPr bwMode="auto">
              <a:xfrm>
                <a:off x="13" y="12"/>
                <a:ext cx="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1400">
                  <a:solidFill>
                    <a:srgbClr val="FFFFFF"/>
                  </a:solidFill>
                  <a:latin typeface="微软雅黑" pitchFamily="34" charset="-122"/>
                  <a:ea typeface="微软雅黑" pitchFamily="34" charset="-122"/>
                </a:endParaRPr>
              </a:p>
            </p:txBody>
          </p:sp>
        </p:grpSp>
        <p:sp>
          <p:nvSpPr>
            <p:cNvPr id="17" name="任意多边形 47"/>
            <p:cNvSpPr>
              <a:spLocks/>
            </p:cNvSpPr>
            <p:nvPr/>
          </p:nvSpPr>
          <p:spPr bwMode="auto">
            <a:xfrm>
              <a:off x="4376911"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sz="1400"/>
            </a:p>
          </p:txBody>
        </p:sp>
      </p:grpSp>
      <p:grpSp>
        <p:nvGrpSpPr>
          <p:cNvPr id="20" name="组合 19"/>
          <p:cNvGrpSpPr/>
          <p:nvPr/>
        </p:nvGrpSpPr>
        <p:grpSpPr>
          <a:xfrm>
            <a:off x="6458217" y="1564330"/>
            <a:ext cx="1701381" cy="2313635"/>
            <a:chOff x="6213649" y="1213071"/>
            <a:chExt cx="1385887" cy="1884363"/>
          </a:xfrm>
        </p:grpSpPr>
        <p:sp>
          <p:nvSpPr>
            <p:cNvPr id="21" name="任意多边形 48"/>
            <p:cNvSpPr>
              <a:spLocks/>
            </p:cNvSpPr>
            <p:nvPr/>
          </p:nvSpPr>
          <p:spPr bwMode="auto">
            <a:xfrm rot="20832717" flipH="1">
              <a:off x="6804199"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sz="1400"/>
            </a:p>
          </p:txBody>
        </p:sp>
        <p:sp>
          <p:nvSpPr>
            <p:cNvPr id="22" name="椭圆 49"/>
            <p:cNvSpPr>
              <a:spLocks noChangeArrowheads="1"/>
            </p:cNvSpPr>
            <p:nvPr/>
          </p:nvSpPr>
          <p:spPr bwMode="auto">
            <a:xfrm>
              <a:off x="6213649" y="1711546"/>
              <a:ext cx="1385887" cy="1385888"/>
            </a:xfrm>
            <a:prstGeom prst="ellipse">
              <a:avLst/>
            </a:prstGeom>
            <a:solidFill>
              <a:schemeClr val="accent3"/>
            </a:solidFill>
            <a:ln>
              <a:noFill/>
            </a:ln>
          </p:spPr>
          <p:txBody>
            <a:bodyPr lIns="0" tIns="0" rIns="0" bIns="0" anchor="ctr"/>
            <a:lstStyle/>
            <a:p>
              <a:pPr algn="ctr" eaLnBrk="1" hangingPunct="1"/>
              <a:endParaRPr lang="zh-CN" altLang="en-US" sz="1400">
                <a:solidFill>
                  <a:srgbClr val="FFFFFF"/>
                </a:solidFill>
                <a:latin typeface="微软雅黑" pitchFamily="34" charset="-122"/>
                <a:ea typeface="微软雅黑" pitchFamily="34" charset="-122"/>
              </a:endParaRPr>
            </a:p>
          </p:txBody>
        </p:sp>
        <p:sp>
          <p:nvSpPr>
            <p:cNvPr id="23" name="椭圆 50"/>
            <p:cNvSpPr>
              <a:spLocks noChangeArrowheads="1"/>
            </p:cNvSpPr>
            <p:nvPr/>
          </p:nvSpPr>
          <p:spPr bwMode="auto">
            <a:xfrm>
              <a:off x="6281911" y="1779809"/>
              <a:ext cx="1249363" cy="1249362"/>
            </a:xfrm>
            <a:prstGeom prst="ellipse">
              <a:avLst/>
            </a:prstGeom>
            <a:solidFill>
              <a:schemeClr val="accent3"/>
            </a:solidFill>
            <a:ln w="3175" cmpd="sng">
              <a:solidFill>
                <a:schemeClr val="bg1"/>
              </a:solidFill>
              <a:round/>
              <a:headEnd/>
              <a:tailEnd/>
            </a:ln>
          </p:spPr>
          <p:txBody>
            <a:bodyPr lIns="0" tIns="0" rIns="0" bIns="0" anchor="ctr"/>
            <a:lstStyle/>
            <a:p>
              <a:pPr algn="ctr"/>
              <a:r>
                <a:rPr lang="zh-CN" altLang="en-US" sz="1400" dirty="0">
                  <a:solidFill>
                    <a:srgbClr val="FFFFFF"/>
                  </a:solidFill>
                  <a:latin typeface="微软雅黑" pitchFamily="34" charset="-122"/>
                  <a:ea typeface="微软雅黑" pitchFamily="34" charset="-122"/>
                </a:rPr>
                <a:t>The correct way to enter the market</a:t>
              </a:r>
            </a:p>
          </p:txBody>
        </p:sp>
        <p:grpSp>
          <p:nvGrpSpPr>
            <p:cNvPr id="24" name="椭圆 71"/>
            <p:cNvGrpSpPr>
              <a:grpSpLocks/>
            </p:cNvGrpSpPr>
            <p:nvPr/>
          </p:nvGrpSpPr>
          <p:grpSpPr bwMode="auto">
            <a:xfrm>
              <a:off x="6840711" y="1906809"/>
              <a:ext cx="133350" cy="127000"/>
              <a:chOff x="0" y="0"/>
              <a:chExt cx="84" cy="80"/>
            </a:xfrm>
          </p:grpSpPr>
          <p:pic>
            <p:nvPicPr>
              <p:cNvPr id="26" name="椭圆 7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4"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7" name="Text Box 22"/>
              <p:cNvSpPr txBox="1">
                <a:spLocks noChangeArrowheads="1"/>
              </p:cNvSpPr>
              <p:nvPr/>
            </p:nvSpPr>
            <p:spPr bwMode="auto">
              <a:xfrm>
                <a:off x="13" y="12"/>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1400">
                  <a:solidFill>
                    <a:srgbClr val="FFFFFF"/>
                  </a:solidFill>
                  <a:latin typeface="微软雅黑" pitchFamily="34" charset="-122"/>
                  <a:ea typeface="微软雅黑" pitchFamily="34" charset="-122"/>
                </a:endParaRPr>
              </a:p>
            </p:txBody>
          </p:sp>
        </p:grpSp>
        <p:sp>
          <p:nvSpPr>
            <p:cNvPr id="25" name="任意多边形 72"/>
            <p:cNvSpPr>
              <a:spLocks/>
            </p:cNvSpPr>
            <p:nvPr/>
          </p:nvSpPr>
          <p:spPr bwMode="auto">
            <a:xfrm>
              <a:off x="6774036"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sz="1400"/>
            </a:p>
          </p:txBody>
        </p:sp>
      </p:grpSp>
      <p:sp>
        <p:nvSpPr>
          <p:cNvPr id="28" name="矩形 73"/>
          <p:cNvSpPr>
            <a:spLocks noChangeArrowheads="1"/>
          </p:cNvSpPr>
          <p:nvPr/>
        </p:nvSpPr>
        <p:spPr bwMode="auto">
          <a:xfrm>
            <a:off x="3659022" y="4060609"/>
            <a:ext cx="2148984" cy="61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dirty="0">
                <a:solidFill>
                  <a:schemeClr val="bg1">
                    <a:lumMod val="50000"/>
                  </a:schemeClr>
                </a:solidFill>
                <a:latin typeface="微软雅黑" pitchFamily="34" charset="-122"/>
                <a:ea typeface="微软雅黑" pitchFamily="34" charset="-122"/>
              </a:rPr>
              <a:t>Click here to add paragraph text Click here to add paragraph text</a:t>
            </a:r>
          </a:p>
        </p:txBody>
      </p:sp>
      <p:sp>
        <p:nvSpPr>
          <p:cNvPr id="29" name="矩形 74"/>
          <p:cNvSpPr>
            <a:spLocks noChangeArrowheads="1"/>
          </p:cNvSpPr>
          <p:nvPr/>
        </p:nvSpPr>
        <p:spPr bwMode="auto">
          <a:xfrm>
            <a:off x="6243088" y="4075623"/>
            <a:ext cx="2150752" cy="61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dirty="0">
                <a:solidFill>
                  <a:schemeClr val="bg1">
                    <a:lumMod val="50000"/>
                  </a:schemeClr>
                </a:solidFill>
                <a:latin typeface="微软雅黑" pitchFamily="34" charset="-122"/>
                <a:ea typeface="微软雅黑" pitchFamily="34" charset="-122"/>
              </a:rPr>
              <a:t>Click here to add paragraph text Click here to add paragraph text</a:t>
            </a:r>
          </a:p>
        </p:txBody>
      </p:sp>
      <p:grpSp>
        <p:nvGrpSpPr>
          <p:cNvPr id="30" name="组合 29"/>
          <p:cNvGrpSpPr/>
          <p:nvPr/>
        </p:nvGrpSpPr>
        <p:grpSpPr>
          <a:xfrm>
            <a:off x="8975947" y="1564330"/>
            <a:ext cx="1701381" cy="2313635"/>
            <a:chOff x="6213649" y="1213071"/>
            <a:chExt cx="1385887" cy="1884363"/>
          </a:xfrm>
        </p:grpSpPr>
        <p:sp>
          <p:nvSpPr>
            <p:cNvPr id="31" name="任意多边形 48"/>
            <p:cNvSpPr>
              <a:spLocks/>
            </p:cNvSpPr>
            <p:nvPr/>
          </p:nvSpPr>
          <p:spPr bwMode="auto">
            <a:xfrm rot="20832717" flipH="1">
              <a:off x="6804199"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sz="1400"/>
            </a:p>
          </p:txBody>
        </p:sp>
        <p:sp>
          <p:nvSpPr>
            <p:cNvPr id="32" name="椭圆 49"/>
            <p:cNvSpPr>
              <a:spLocks noChangeArrowheads="1"/>
            </p:cNvSpPr>
            <p:nvPr/>
          </p:nvSpPr>
          <p:spPr bwMode="auto">
            <a:xfrm>
              <a:off x="6213649" y="1711546"/>
              <a:ext cx="1385887" cy="1385888"/>
            </a:xfrm>
            <a:prstGeom prst="ellipse">
              <a:avLst/>
            </a:prstGeom>
            <a:solidFill>
              <a:schemeClr val="accent4"/>
            </a:solidFill>
            <a:ln>
              <a:noFill/>
            </a:ln>
          </p:spPr>
          <p:txBody>
            <a:bodyPr lIns="0" tIns="0" rIns="0" bIns="0" anchor="ctr"/>
            <a:lstStyle/>
            <a:p>
              <a:pPr algn="ctr" eaLnBrk="1" hangingPunct="1"/>
              <a:endParaRPr lang="zh-CN" altLang="en-US" sz="1400">
                <a:solidFill>
                  <a:srgbClr val="FFFFFF"/>
                </a:solidFill>
                <a:latin typeface="微软雅黑" pitchFamily="34" charset="-122"/>
                <a:ea typeface="微软雅黑" pitchFamily="34" charset="-122"/>
              </a:endParaRPr>
            </a:p>
          </p:txBody>
        </p:sp>
        <p:sp>
          <p:nvSpPr>
            <p:cNvPr id="33" name="椭圆 50"/>
            <p:cNvSpPr>
              <a:spLocks noChangeArrowheads="1"/>
            </p:cNvSpPr>
            <p:nvPr/>
          </p:nvSpPr>
          <p:spPr bwMode="auto">
            <a:xfrm>
              <a:off x="6281911" y="1779809"/>
              <a:ext cx="1249363" cy="1249362"/>
            </a:xfrm>
            <a:prstGeom prst="ellipse">
              <a:avLst/>
            </a:prstGeom>
            <a:solidFill>
              <a:schemeClr val="accent4"/>
            </a:solidFill>
            <a:ln w="3175" cmpd="sng">
              <a:solidFill>
                <a:schemeClr val="bg1"/>
              </a:solidFill>
              <a:round/>
              <a:headEnd/>
              <a:tailEnd/>
            </a:ln>
          </p:spPr>
          <p:txBody>
            <a:bodyPr lIns="0" tIns="0" rIns="0" bIns="0" anchor="ctr"/>
            <a:lstStyle/>
            <a:p>
              <a:pPr algn="ctr"/>
              <a:r>
                <a:rPr lang="zh-CN" altLang="en-US" sz="1400" dirty="0">
                  <a:solidFill>
                    <a:srgbClr val="FFFFFF"/>
                  </a:solidFill>
                  <a:latin typeface="微软雅黑" pitchFamily="34" charset="-122"/>
                  <a:ea typeface="微软雅黑" pitchFamily="34" charset="-122"/>
                </a:rPr>
                <a:t>The right grasp of the selling point of the commodity</a:t>
              </a:r>
            </a:p>
          </p:txBody>
        </p:sp>
        <p:grpSp>
          <p:nvGrpSpPr>
            <p:cNvPr id="34" name="椭圆 71"/>
            <p:cNvGrpSpPr>
              <a:grpSpLocks/>
            </p:cNvGrpSpPr>
            <p:nvPr/>
          </p:nvGrpSpPr>
          <p:grpSpPr bwMode="auto">
            <a:xfrm>
              <a:off x="6840711" y="1906809"/>
              <a:ext cx="133350" cy="127000"/>
              <a:chOff x="0" y="0"/>
              <a:chExt cx="84" cy="80"/>
            </a:xfrm>
          </p:grpSpPr>
          <p:pic>
            <p:nvPicPr>
              <p:cNvPr id="36" name="椭圆 7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4"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37" name="Text Box 22"/>
              <p:cNvSpPr txBox="1">
                <a:spLocks noChangeArrowheads="1"/>
              </p:cNvSpPr>
              <p:nvPr/>
            </p:nvSpPr>
            <p:spPr bwMode="auto">
              <a:xfrm>
                <a:off x="13" y="12"/>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1400">
                  <a:solidFill>
                    <a:srgbClr val="FFFFFF"/>
                  </a:solidFill>
                  <a:latin typeface="微软雅黑" pitchFamily="34" charset="-122"/>
                  <a:ea typeface="微软雅黑" pitchFamily="34" charset="-122"/>
                </a:endParaRPr>
              </a:p>
            </p:txBody>
          </p:sp>
        </p:grpSp>
        <p:sp>
          <p:nvSpPr>
            <p:cNvPr id="35" name="任意多边形 72"/>
            <p:cNvSpPr>
              <a:spLocks/>
            </p:cNvSpPr>
            <p:nvPr/>
          </p:nvSpPr>
          <p:spPr bwMode="auto">
            <a:xfrm>
              <a:off x="6774036"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sz="1400"/>
            </a:p>
          </p:txBody>
        </p:sp>
      </p:grpSp>
      <p:sp>
        <p:nvSpPr>
          <p:cNvPr id="38" name="矩形 74"/>
          <p:cNvSpPr>
            <a:spLocks noChangeArrowheads="1"/>
          </p:cNvSpPr>
          <p:nvPr/>
        </p:nvSpPr>
        <p:spPr bwMode="auto">
          <a:xfrm>
            <a:off x="8829011" y="4060609"/>
            <a:ext cx="2150752" cy="61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dirty="0">
                <a:solidFill>
                  <a:schemeClr val="bg1">
                    <a:lumMod val="50000"/>
                  </a:schemeClr>
                </a:solidFill>
                <a:latin typeface="微软雅黑" pitchFamily="34" charset="-122"/>
                <a:ea typeface="微软雅黑" pitchFamily="34" charset="-122"/>
              </a:rPr>
              <a:t>Click here to add paragraph text Click here to add paragraph text</a:t>
            </a:r>
          </a:p>
        </p:txBody>
      </p:sp>
      <p:sp>
        <p:nvSpPr>
          <p:cNvPr id="2" name="标题 1"/>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424675174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4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 presetClass="entr" presetSubtype="1" fill="hold" nodeType="withEffect" p14:presetBounceEnd="54000">
                                      <p:stCondLst>
                                        <p:cond delay="300"/>
                                      </p:stCondLst>
                                      <p:childTnLst>
                                        <p:set>
                                          <p:cBhvr>
                                            <p:cTn id="13" dur="1" fill="hold">
                                              <p:stCondLst>
                                                <p:cond delay="0"/>
                                              </p:stCondLst>
                                            </p:cTn>
                                            <p:tgtEl>
                                              <p:spTgt spid="12"/>
                                            </p:tgtEl>
                                            <p:attrNameLst>
                                              <p:attrName>style.visibility</p:attrName>
                                            </p:attrNameLst>
                                          </p:cBhvr>
                                          <p:to>
                                            <p:strVal val="visible"/>
                                          </p:to>
                                        </p:set>
                                        <p:anim calcmode="lin" valueType="num" p14:bounceEnd="54000">
                                          <p:cBhvr additive="base">
                                            <p:cTn id="14" dur="500" fill="hold"/>
                                            <p:tgtEl>
                                              <p:spTgt spid="12"/>
                                            </p:tgtEl>
                                            <p:attrNameLst>
                                              <p:attrName>ppt_x</p:attrName>
                                            </p:attrNameLst>
                                          </p:cBhvr>
                                          <p:tavLst>
                                            <p:tav tm="0">
                                              <p:val>
                                                <p:strVal val="#ppt_x"/>
                                              </p:val>
                                            </p:tav>
                                            <p:tav tm="100000">
                                              <p:val>
                                                <p:strVal val="#ppt_x"/>
                                              </p:val>
                                            </p:tav>
                                          </p:tavLst>
                                        </p:anim>
                                        <p:anim calcmode="lin" valueType="num" p14:bounceEnd="54000">
                                          <p:cBhvr additive="base">
                                            <p:cTn id="15" dur="500" fill="hold"/>
                                            <p:tgtEl>
                                              <p:spTgt spid="12"/>
                                            </p:tgtEl>
                                            <p:attrNameLst>
                                              <p:attrName>ppt_y</p:attrName>
                                            </p:attrNameLst>
                                          </p:cBhvr>
                                          <p:tavLst>
                                            <p:tav tm="0">
                                              <p:val>
                                                <p:strVal val="0-#ppt_h/2"/>
                                              </p:val>
                                            </p:tav>
                                            <p:tav tm="100000">
                                              <p:val>
                                                <p:strVal val="#ppt_y"/>
                                              </p:val>
                                            </p:tav>
                                          </p:tavLst>
                                        </p:anim>
                                      </p:childTnLst>
                                    </p:cTn>
                                  </p:par>
                                  <p:par>
                                    <p:cTn id="16" presetID="22" presetClass="entr" presetSubtype="1" fill="hold" grpId="0" nodeType="withEffect">
                                      <p:stCondLst>
                                        <p:cond delay="70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par>
                                    <p:cTn id="19" presetID="2" presetClass="entr" presetSubtype="1" fill="hold" nodeType="withEffect" p14:presetBounceEnd="54000">
                                      <p:stCondLst>
                                        <p:cond delay="700"/>
                                      </p:stCondLst>
                                      <p:childTnLst>
                                        <p:set>
                                          <p:cBhvr>
                                            <p:cTn id="20" dur="1" fill="hold">
                                              <p:stCondLst>
                                                <p:cond delay="0"/>
                                              </p:stCondLst>
                                            </p:cTn>
                                            <p:tgtEl>
                                              <p:spTgt spid="20"/>
                                            </p:tgtEl>
                                            <p:attrNameLst>
                                              <p:attrName>style.visibility</p:attrName>
                                            </p:attrNameLst>
                                          </p:cBhvr>
                                          <p:to>
                                            <p:strVal val="visible"/>
                                          </p:to>
                                        </p:set>
                                        <p:anim calcmode="lin" valueType="num" p14:bounceEnd="54000">
                                          <p:cBhvr additive="base">
                                            <p:cTn id="21" dur="500" fill="hold"/>
                                            <p:tgtEl>
                                              <p:spTgt spid="20"/>
                                            </p:tgtEl>
                                            <p:attrNameLst>
                                              <p:attrName>ppt_x</p:attrName>
                                            </p:attrNameLst>
                                          </p:cBhvr>
                                          <p:tavLst>
                                            <p:tav tm="0">
                                              <p:val>
                                                <p:strVal val="#ppt_x"/>
                                              </p:val>
                                            </p:tav>
                                            <p:tav tm="100000">
                                              <p:val>
                                                <p:strVal val="#ppt_x"/>
                                              </p:val>
                                            </p:tav>
                                          </p:tavLst>
                                        </p:anim>
                                        <p:anim calcmode="lin" valueType="num" p14:bounceEnd="54000">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2" presetClass="entr" presetSubtype="1" fill="hold" grpId="0" nodeType="withEffect">
                                      <p:stCondLst>
                                        <p:cond delay="110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par>
                                    <p:cTn id="26" presetID="2" presetClass="entr" presetSubtype="1" fill="hold" nodeType="withEffect" p14:presetBounceEnd="54000">
                                      <p:stCondLst>
                                        <p:cond delay="1100"/>
                                      </p:stCondLst>
                                      <p:childTnLst>
                                        <p:set>
                                          <p:cBhvr>
                                            <p:cTn id="27" dur="1" fill="hold">
                                              <p:stCondLst>
                                                <p:cond delay="0"/>
                                              </p:stCondLst>
                                            </p:cTn>
                                            <p:tgtEl>
                                              <p:spTgt spid="30"/>
                                            </p:tgtEl>
                                            <p:attrNameLst>
                                              <p:attrName>style.visibility</p:attrName>
                                            </p:attrNameLst>
                                          </p:cBhvr>
                                          <p:to>
                                            <p:strVal val="visible"/>
                                          </p:to>
                                        </p:set>
                                        <p:anim calcmode="lin" valueType="num" p14:bounceEnd="54000">
                                          <p:cBhvr additive="base">
                                            <p:cTn id="28" dur="500" fill="hold"/>
                                            <p:tgtEl>
                                              <p:spTgt spid="30"/>
                                            </p:tgtEl>
                                            <p:attrNameLst>
                                              <p:attrName>ppt_x</p:attrName>
                                            </p:attrNameLst>
                                          </p:cBhvr>
                                          <p:tavLst>
                                            <p:tav tm="0">
                                              <p:val>
                                                <p:strVal val="#ppt_x"/>
                                              </p:val>
                                            </p:tav>
                                            <p:tav tm="100000">
                                              <p:val>
                                                <p:strVal val="#ppt_x"/>
                                              </p:val>
                                            </p:tav>
                                          </p:tavLst>
                                        </p:anim>
                                        <p:anim calcmode="lin" valueType="num" p14:bounceEnd="54000">
                                          <p:cBhvr additive="base">
                                            <p:cTn id="29" dur="500" fill="hold"/>
                                            <p:tgtEl>
                                              <p:spTgt spid="30"/>
                                            </p:tgtEl>
                                            <p:attrNameLst>
                                              <p:attrName>ppt_y</p:attrName>
                                            </p:attrNameLst>
                                          </p:cBhvr>
                                          <p:tavLst>
                                            <p:tav tm="0">
                                              <p:val>
                                                <p:strVal val="0-#ppt_h/2"/>
                                              </p:val>
                                            </p:tav>
                                            <p:tav tm="100000">
                                              <p:val>
                                                <p:strVal val="#ppt_y"/>
                                              </p:val>
                                            </p:tav>
                                          </p:tavLst>
                                        </p:anim>
                                      </p:childTnLst>
                                    </p:cTn>
                                  </p:par>
                                  <p:par>
                                    <p:cTn id="30" presetID="22" presetClass="entr" presetSubtype="1" fill="hold" grpId="0" nodeType="withEffect">
                                      <p:stCondLst>
                                        <p:cond delay="160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8"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 presetClass="entr" presetSubtype="1" fill="hold" nodeType="withEffect">
                                      <p:stCondLst>
                                        <p:cond delay="3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par>
                                    <p:cTn id="16" presetID="22" presetClass="entr" presetSubtype="1" fill="hold" grpId="0" nodeType="withEffect">
                                      <p:stCondLst>
                                        <p:cond delay="70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par>
                                    <p:cTn id="19" presetID="2" presetClass="entr" presetSubtype="1" fill="hold" nodeType="withEffect">
                                      <p:stCondLst>
                                        <p:cond delay="70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2" presetClass="entr" presetSubtype="1" fill="hold" grpId="0" nodeType="withEffect">
                                      <p:stCondLst>
                                        <p:cond delay="110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par>
                                    <p:cTn id="26" presetID="2" presetClass="entr" presetSubtype="1" fill="hold" nodeType="withEffect">
                                      <p:stCondLst>
                                        <p:cond delay="110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0-#ppt_h/2"/>
                                              </p:val>
                                            </p:tav>
                                            <p:tav tm="100000">
                                              <p:val>
                                                <p:strVal val="#ppt_y"/>
                                              </p:val>
                                            </p:tav>
                                          </p:tavLst>
                                        </p:anim>
                                      </p:childTnLst>
                                    </p:cTn>
                                  </p:par>
                                  <p:par>
                                    <p:cTn id="30" presetID="22" presetClass="entr" presetSubtype="1" fill="hold" grpId="0" nodeType="withEffect">
                                      <p:stCondLst>
                                        <p:cond delay="160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8"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8393" y="2086852"/>
            <a:ext cx="506282" cy="943848"/>
          </a:xfrm>
          <a:prstGeom prst="rect">
            <a:avLst/>
          </a:prstGeom>
          <a:noFill/>
        </p:spPr>
        <p:txBody>
          <a:bodyPr wrap="square" lIns="121908" tIns="60954" rIns="121908" bIns="60954" rtlCol="0">
            <a:spAutoFit/>
          </a:bodyPr>
          <a:lstStyle/>
          <a:p>
            <a:pPr algn="ctr"/>
            <a:r>
              <a:rPr lang="en-US" altLang="zh-CN" sz="5300" b="1" dirty="0">
                <a:solidFill>
                  <a:schemeClr val="accent4"/>
                </a:solidFill>
                <a:latin typeface="微软雅黑" pitchFamily="34" charset="-122"/>
                <a:ea typeface="微软雅黑" pitchFamily="34" charset="-122"/>
              </a:rPr>
              <a:t>A</a:t>
            </a:r>
            <a:endParaRPr lang="zh-CN" altLang="en-US" sz="5300" b="1" dirty="0">
              <a:solidFill>
                <a:schemeClr val="accent4"/>
              </a:solidFill>
              <a:latin typeface="微软雅黑" pitchFamily="34" charset="-122"/>
              <a:ea typeface="微软雅黑" pitchFamily="34" charset="-122"/>
            </a:endParaRPr>
          </a:p>
        </p:txBody>
      </p:sp>
      <p:sp>
        <p:nvSpPr>
          <p:cNvPr id="4" name="TextBox 3"/>
          <p:cNvSpPr txBox="1"/>
          <p:nvPr/>
        </p:nvSpPr>
        <p:spPr>
          <a:xfrm>
            <a:off x="4617464" y="1727224"/>
            <a:ext cx="506282" cy="943848"/>
          </a:xfrm>
          <a:prstGeom prst="rect">
            <a:avLst/>
          </a:prstGeom>
          <a:noFill/>
        </p:spPr>
        <p:txBody>
          <a:bodyPr wrap="square" lIns="121908" tIns="60954" rIns="121908" bIns="60954" rtlCol="0">
            <a:spAutoFit/>
          </a:bodyPr>
          <a:lstStyle/>
          <a:p>
            <a:pPr algn="ctr"/>
            <a:r>
              <a:rPr lang="en-US" altLang="zh-CN" sz="5300" b="1" dirty="0">
                <a:solidFill>
                  <a:schemeClr val="accent2"/>
                </a:solidFill>
                <a:latin typeface="微软雅黑" pitchFamily="34" charset="-122"/>
                <a:ea typeface="微软雅黑" pitchFamily="34" charset="-122"/>
              </a:rPr>
              <a:t>B</a:t>
            </a:r>
            <a:endParaRPr lang="zh-CN" altLang="en-US" sz="5300" b="1" dirty="0">
              <a:solidFill>
                <a:schemeClr val="accent2"/>
              </a:solidFill>
              <a:latin typeface="微软雅黑" pitchFamily="34" charset="-122"/>
              <a:ea typeface="微软雅黑" pitchFamily="34" charset="-122"/>
            </a:endParaRPr>
          </a:p>
        </p:txBody>
      </p:sp>
      <p:sp>
        <p:nvSpPr>
          <p:cNvPr id="5" name="TextBox 4"/>
          <p:cNvSpPr txBox="1"/>
          <p:nvPr/>
        </p:nvSpPr>
        <p:spPr>
          <a:xfrm>
            <a:off x="7346536" y="2398591"/>
            <a:ext cx="506282" cy="943848"/>
          </a:xfrm>
          <a:prstGeom prst="rect">
            <a:avLst/>
          </a:prstGeom>
          <a:noFill/>
        </p:spPr>
        <p:txBody>
          <a:bodyPr wrap="square" lIns="121908" tIns="60954" rIns="121908" bIns="60954" rtlCol="0">
            <a:spAutoFit/>
          </a:bodyPr>
          <a:lstStyle/>
          <a:p>
            <a:pPr algn="ctr"/>
            <a:r>
              <a:rPr lang="en-US" altLang="zh-CN" sz="5300" b="1" dirty="0">
                <a:solidFill>
                  <a:schemeClr val="accent1"/>
                </a:solidFill>
                <a:latin typeface="微软雅黑" pitchFamily="34" charset="-122"/>
                <a:ea typeface="微软雅黑" pitchFamily="34" charset="-122"/>
              </a:rPr>
              <a:t>C</a:t>
            </a:r>
            <a:endParaRPr lang="zh-CN" altLang="en-US" sz="5300" b="1" dirty="0">
              <a:solidFill>
                <a:schemeClr val="accent1"/>
              </a:solidFill>
              <a:latin typeface="微软雅黑" pitchFamily="34" charset="-122"/>
              <a:ea typeface="微软雅黑" pitchFamily="34" charset="-122"/>
            </a:endParaRPr>
          </a:p>
        </p:txBody>
      </p:sp>
      <p:sp>
        <p:nvSpPr>
          <p:cNvPr id="6" name="TextBox 5"/>
          <p:cNvSpPr txBox="1"/>
          <p:nvPr/>
        </p:nvSpPr>
        <p:spPr>
          <a:xfrm>
            <a:off x="10075607" y="1508787"/>
            <a:ext cx="506282" cy="943848"/>
          </a:xfrm>
          <a:prstGeom prst="rect">
            <a:avLst/>
          </a:prstGeom>
          <a:noFill/>
        </p:spPr>
        <p:txBody>
          <a:bodyPr wrap="square" lIns="121908" tIns="60954" rIns="121908" bIns="60954" rtlCol="0">
            <a:spAutoFit/>
          </a:bodyPr>
          <a:lstStyle/>
          <a:p>
            <a:pPr algn="ctr"/>
            <a:r>
              <a:rPr lang="en-US" altLang="zh-CN" sz="5300" b="1" dirty="0">
                <a:solidFill>
                  <a:schemeClr val="accent3"/>
                </a:solidFill>
                <a:latin typeface="微软雅黑" pitchFamily="34" charset="-122"/>
                <a:ea typeface="微软雅黑" pitchFamily="34" charset="-122"/>
              </a:rPr>
              <a:t>D</a:t>
            </a:r>
            <a:endParaRPr lang="zh-CN" altLang="en-US" sz="5300" b="1" dirty="0">
              <a:solidFill>
                <a:schemeClr val="accent3"/>
              </a:solidFill>
              <a:latin typeface="微软雅黑" pitchFamily="34" charset="-122"/>
              <a:ea typeface="微软雅黑" pitchFamily="34" charset="-122"/>
            </a:endParaRPr>
          </a:p>
        </p:txBody>
      </p:sp>
      <p:grpSp>
        <p:nvGrpSpPr>
          <p:cNvPr id="7" name="组合 6"/>
          <p:cNvGrpSpPr/>
          <p:nvPr/>
        </p:nvGrpSpPr>
        <p:grpSpPr>
          <a:xfrm>
            <a:off x="980729" y="2854938"/>
            <a:ext cx="2345079" cy="2388468"/>
            <a:chOff x="735046" y="2996952"/>
            <a:chExt cx="1759038" cy="1791351"/>
          </a:xfrm>
        </p:grpSpPr>
        <p:sp>
          <p:nvSpPr>
            <p:cNvPr id="14" name="椭圆 13"/>
            <p:cNvSpPr/>
            <p:nvPr/>
          </p:nvSpPr>
          <p:spPr>
            <a:xfrm>
              <a:off x="1500529" y="2996952"/>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grpSp>
          <p:nvGrpSpPr>
            <p:cNvPr id="9" name="组合 8"/>
            <p:cNvGrpSpPr/>
            <p:nvPr/>
          </p:nvGrpSpPr>
          <p:grpSpPr>
            <a:xfrm>
              <a:off x="735046" y="3098642"/>
              <a:ext cx="1759038" cy="1689661"/>
              <a:chOff x="735046" y="3098642"/>
              <a:chExt cx="1759038" cy="1689661"/>
            </a:xfrm>
          </p:grpSpPr>
          <p:sp>
            <p:nvSpPr>
              <p:cNvPr id="10" name="任意多边形 9"/>
              <p:cNvSpPr/>
              <p:nvPr/>
            </p:nvSpPr>
            <p:spPr>
              <a:xfrm>
                <a:off x="1001626" y="3098642"/>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1" name="矩形 10"/>
              <p:cNvSpPr/>
              <p:nvPr/>
            </p:nvSpPr>
            <p:spPr>
              <a:xfrm>
                <a:off x="735046" y="3453597"/>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12" name="矩形 11"/>
              <p:cNvSpPr/>
              <p:nvPr/>
            </p:nvSpPr>
            <p:spPr>
              <a:xfrm>
                <a:off x="884899" y="3577065"/>
                <a:ext cx="1061967" cy="253916"/>
              </a:xfrm>
              <a:prstGeom prst="rect">
                <a:avLst/>
              </a:prstGeom>
            </p:spPr>
            <p:txBody>
              <a:bodyPr wrap="none">
                <a:spAutoFit/>
              </a:bodyPr>
              <a:lstStyle/>
              <a:p>
                <a:pPr lvl="0"/>
                <a:r>
                  <a:rPr lang="zh-CN" altLang="en-US" sz="1600" b="1" dirty="0">
                    <a:solidFill>
                      <a:schemeClr val="bg1">
                        <a:lumMod val="50000"/>
                      </a:schemeClr>
                    </a:solidFill>
                  </a:rPr>
                  <a:t>Click to add a title</a:t>
                </a:r>
              </a:p>
            </p:txBody>
          </p:sp>
          <p:sp>
            <p:nvSpPr>
              <p:cNvPr id="13" name="TextBox 12"/>
              <p:cNvSpPr txBox="1"/>
              <p:nvPr/>
            </p:nvSpPr>
            <p:spPr>
              <a:xfrm>
                <a:off x="978536" y="3833682"/>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Click here to add text</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Click here to add text</a:t>
                </a:r>
              </a:p>
              <a:p>
                <a:pPr algn="ctr">
                  <a:lnSpc>
                    <a:spcPct val="150000"/>
                  </a:lnSpc>
                </a:pPr>
                <a:r>
                  <a:rPr lang="zh-CN" altLang="en-US" sz="1400" dirty="0">
                    <a:solidFill>
                      <a:schemeClr val="bg1">
                        <a:lumMod val="50000"/>
                      </a:schemeClr>
                    </a:solidFill>
                  </a:rPr>
                  <a:t>Click here to add text</a:t>
                </a:r>
              </a:p>
            </p:txBody>
          </p:sp>
        </p:grpSp>
      </p:grpSp>
      <p:grpSp>
        <p:nvGrpSpPr>
          <p:cNvPr id="18" name="组合 17"/>
          <p:cNvGrpSpPr/>
          <p:nvPr/>
        </p:nvGrpSpPr>
        <p:grpSpPr>
          <a:xfrm>
            <a:off x="3709800" y="2495310"/>
            <a:ext cx="2345079" cy="2388468"/>
            <a:chOff x="2782116" y="2727231"/>
            <a:chExt cx="1759038" cy="1791351"/>
          </a:xfrm>
        </p:grpSpPr>
        <p:sp>
          <p:nvSpPr>
            <p:cNvPr id="19" name="任意多边形 18"/>
            <p:cNvSpPr/>
            <p:nvPr/>
          </p:nvSpPr>
          <p:spPr>
            <a:xfrm>
              <a:off x="3048696" y="2828921"/>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24" name="椭圆 23"/>
            <p:cNvSpPr/>
            <p:nvPr/>
          </p:nvSpPr>
          <p:spPr>
            <a:xfrm>
              <a:off x="3547599" y="2727231"/>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21" name="矩形 10"/>
            <p:cNvSpPr/>
            <p:nvPr/>
          </p:nvSpPr>
          <p:spPr>
            <a:xfrm>
              <a:off x="2782116" y="3183876"/>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22" name="矩形 21"/>
            <p:cNvSpPr/>
            <p:nvPr/>
          </p:nvSpPr>
          <p:spPr>
            <a:xfrm>
              <a:off x="2976954" y="3290452"/>
              <a:ext cx="1061967" cy="253916"/>
            </a:xfrm>
            <a:prstGeom prst="rect">
              <a:avLst/>
            </a:prstGeom>
          </p:spPr>
          <p:txBody>
            <a:bodyPr wrap="none">
              <a:spAutoFit/>
            </a:bodyPr>
            <a:lstStyle/>
            <a:p>
              <a:pPr lvl="0"/>
              <a:r>
                <a:rPr lang="zh-CN" altLang="en-US" sz="1600" b="1" dirty="0">
                  <a:solidFill>
                    <a:schemeClr val="bg1">
                      <a:lumMod val="50000"/>
                    </a:schemeClr>
                  </a:solidFill>
                </a:rPr>
                <a:t>Click to add a title</a:t>
              </a:r>
            </a:p>
          </p:txBody>
        </p:sp>
        <p:sp>
          <p:nvSpPr>
            <p:cNvPr id="23" name="TextBox 22"/>
            <p:cNvSpPr txBox="1"/>
            <p:nvPr/>
          </p:nvSpPr>
          <p:spPr>
            <a:xfrm>
              <a:off x="3064698" y="3555240"/>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Click here to add text</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Click here to add text</a:t>
              </a:r>
            </a:p>
            <a:p>
              <a:pPr algn="ctr">
                <a:lnSpc>
                  <a:spcPct val="150000"/>
                </a:lnSpc>
              </a:pPr>
              <a:r>
                <a:rPr lang="zh-CN" altLang="en-US" sz="1400" dirty="0">
                  <a:solidFill>
                    <a:schemeClr val="bg1">
                      <a:lumMod val="50000"/>
                    </a:schemeClr>
                  </a:solidFill>
                </a:rPr>
                <a:t>Click here to add text</a:t>
              </a:r>
            </a:p>
          </p:txBody>
        </p:sp>
      </p:grpSp>
      <p:grpSp>
        <p:nvGrpSpPr>
          <p:cNvPr id="28" name="组合 27"/>
          <p:cNvGrpSpPr/>
          <p:nvPr/>
        </p:nvGrpSpPr>
        <p:grpSpPr>
          <a:xfrm>
            <a:off x="6438871" y="3166677"/>
            <a:ext cx="2345079" cy="2388468"/>
            <a:chOff x="4829186" y="3230756"/>
            <a:chExt cx="1759038" cy="1791351"/>
          </a:xfrm>
        </p:grpSpPr>
        <p:sp>
          <p:nvSpPr>
            <p:cNvPr id="29" name="任意多边形 28"/>
            <p:cNvSpPr/>
            <p:nvPr/>
          </p:nvSpPr>
          <p:spPr>
            <a:xfrm>
              <a:off x="5095766" y="3332446"/>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4" name="椭圆 33"/>
            <p:cNvSpPr/>
            <p:nvPr/>
          </p:nvSpPr>
          <p:spPr>
            <a:xfrm>
              <a:off x="5594669" y="3230756"/>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31" name="矩形 10"/>
            <p:cNvSpPr/>
            <p:nvPr/>
          </p:nvSpPr>
          <p:spPr>
            <a:xfrm>
              <a:off x="4829186" y="3687401"/>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32" name="矩形 31"/>
            <p:cNvSpPr/>
            <p:nvPr/>
          </p:nvSpPr>
          <p:spPr>
            <a:xfrm>
              <a:off x="5004470" y="3813266"/>
              <a:ext cx="1061967" cy="253916"/>
            </a:xfrm>
            <a:prstGeom prst="rect">
              <a:avLst/>
            </a:prstGeom>
          </p:spPr>
          <p:txBody>
            <a:bodyPr wrap="none">
              <a:spAutoFit/>
            </a:bodyPr>
            <a:lstStyle/>
            <a:p>
              <a:pPr lvl="0"/>
              <a:r>
                <a:rPr lang="zh-CN" altLang="en-US" sz="1600" b="1" dirty="0">
                  <a:solidFill>
                    <a:schemeClr val="bg1">
                      <a:lumMod val="50000"/>
                    </a:schemeClr>
                  </a:solidFill>
                </a:rPr>
                <a:t>Click to add a title</a:t>
              </a:r>
            </a:p>
          </p:txBody>
        </p:sp>
        <p:sp>
          <p:nvSpPr>
            <p:cNvPr id="33" name="TextBox 32"/>
            <p:cNvSpPr txBox="1"/>
            <p:nvPr/>
          </p:nvSpPr>
          <p:spPr>
            <a:xfrm>
              <a:off x="5122098" y="4069590"/>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Click here to add text</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Click here to add text</a:t>
              </a:r>
            </a:p>
            <a:p>
              <a:pPr algn="ctr">
                <a:lnSpc>
                  <a:spcPct val="150000"/>
                </a:lnSpc>
              </a:pPr>
              <a:r>
                <a:rPr lang="zh-CN" altLang="en-US" sz="1400" dirty="0">
                  <a:solidFill>
                    <a:schemeClr val="bg1">
                      <a:lumMod val="50000"/>
                    </a:schemeClr>
                  </a:solidFill>
                </a:rPr>
                <a:t>Click here to add text</a:t>
              </a:r>
            </a:p>
          </p:txBody>
        </p:sp>
      </p:grpSp>
      <p:grpSp>
        <p:nvGrpSpPr>
          <p:cNvPr id="38" name="组合 37"/>
          <p:cNvGrpSpPr/>
          <p:nvPr/>
        </p:nvGrpSpPr>
        <p:grpSpPr>
          <a:xfrm>
            <a:off x="9167943" y="2276873"/>
            <a:ext cx="2345079" cy="2388468"/>
            <a:chOff x="6876256" y="2563403"/>
            <a:chExt cx="1759038" cy="1791351"/>
          </a:xfrm>
        </p:grpSpPr>
        <p:sp>
          <p:nvSpPr>
            <p:cNvPr id="39" name="任意多边形 38"/>
            <p:cNvSpPr/>
            <p:nvPr/>
          </p:nvSpPr>
          <p:spPr>
            <a:xfrm>
              <a:off x="7142836" y="2665093"/>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44" name="椭圆 43"/>
            <p:cNvSpPr/>
            <p:nvPr/>
          </p:nvSpPr>
          <p:spPr>
            <a:xfrm>
              <a:off x="7641739" y="2563403"/>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41" name="矩形 10"/>
            <p:cNvSpPr/>
            <p:nvPr/>
          </p:nvSpPr>
          <p:spPr>
            <a:xfrm>
              <a:off x="6876256" y="3020048"/>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42" name="矩形 41"/>
            <p:cNvSpPr/>
            <p:nvPr/>
          </p:nvSpPr>
          <p:spPr>
            <a:xfrm>
              <a:off x="7080404" y="3144330"/>
              <a:ext cx="1061967" cy="253916"/>
            </a:xfrm>
            <a:prstGeom prst="rect">
              <a:avLst/>
            </a:prstGeom>
          </p:spPr>
          <p:txBody>
            <a:bodyPr wrap="none">
              <a:spAutoFit/>
            </a:bodyPr>
            <a:lstStyle/>
            <a:p>
              <a:pPr lvl="0"/>
              <a:r>
                <a:rPr lang="zh-CN" altLang="en-US" sz="1600" b="1" dirty="0">
                  <a:solidFill>
                    <a:schemeClr val="bg1">
                      <a:lumMod val="50000"/>
                    </a:schemeClr>
                  </a:solidFill>
                </a:rPr>
                <a:t>Click to add a title</a:t>
              </a:r>
            </a:p>
          </p:txBody>
        </p:sp>
        <p:sp>
          <p:nvSpPr>
            <p:cNvPr id="43" name="TextBox 42"/>
            <p:cNvSpPr txBox="1"/>
            <p:nvPr/>
          </p:nvSpPr>
          <p:spPr>
            <a:xfrm>
              <a:off x="7198548" y="3412365"/>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Click here to add text</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Click here to add text</a:t>
              </a:r>
            </a:p>
            <a:p>
              <a:pPr algn="ctr">
                <a:lnSpc>
                  <a:spcPct val="150000"/>
                </a:lnSpc>
              </a:pPr>
              <a:r>
                <a:rPr lang="zh-CN" altLang="en-US" sz="1400" dirty="0">
                  <a:solidFill>
                    <a:schemeClr val="bg1">
                      <a:lumMod val="50000"/>
                    </a:schemeClr>
                  </a:solidFill>
                </a:rPr>
                <a:t>Click here to add text</a:t>
              </a:r>
            </a:p>
          </p:txBody>
        </p:sp>
      </p:grpSp>
      <p:sp>
        <p:nvSpPr>
          <p:cNvPr id="2" name="标题 1"/>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404335378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4000">
                                      <p:stCondLst>
                                        <p:cond delay="400"/>
                                      </p:stCondLst>
                                      <p:childTnLst>
                                        <p:set>
                                          <p:cBhvr>
                                            <p:cTn id="10" dur="1" fill="hold">
                                              <p:stCondLst>
                                                <p:cond delay="0"/>
                                              </p:stCondLst>
                                            </p:cTn>
                                            <p:tgtEl>
                                              <p:spTgt spid="18"/>
                                            </p:tgtEl>
                                            <p:attrNameLst>
                                              <p:attrName>style.visibility</p:attrName>
                                            </p:attrNameLst>
                                          </p:cBhvr>
                                          <p:to>
                                            <p:strVal val="visible"/>
                                          </p:to>
                                        </p:set>
                                        <p:anim calcmode="lin" valueType="num" p14:bounceEnd="54000">
                                          <p:cBhvr additive="base">
                                            <p:cTn id="11" dur="500" fill="hold"/>
                                            <p:tgtEl>
                                              <p:spTgt spid="18"/>
                                            </p:tgtEl>
                                            <p:attrNameLst>
                                              <p:attrName>ppt_x</p:attrName>
                                            </p:attrNameLst>
                                          </p:cBhvr>
                                          <p:tavLst>
                                            <p:tav tm="0">
                                              <p:val>
                                                <p:strVal val="#ppt_x"/>
                                              </p:val>
                                            </p:tav>
                                            <p:tav tm="100000">
                                              <p:val>
                                                <p:strVal val="#ppt_x"/>
                                              </p:val>
                                            </p:tav>
                                          </p:tavLst>
                                        </p:anim>
                                        <p:anim calcmode="lin" valueType="num" p14:bounceEnd="54000">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1" fill="hold" nodeType="withEffect" p14:presetBounceEnd="54000">
                                      <p:stCondLst>
                                        <p:cond delay="700"/>
                                      </p:stCondLst>
                                      <p:childTnLst>
                                        <p:set>
                                          <p:cBhvr>
                                            <p:cTn id="17" dur="1" fill="hold">
                                              <p:stCondLst>
                                                <p:cond delay="0"/>
                                              </p:stCondLst>
                                            </p:cTn>
                                            <p:tgtEl>
                                              <p:spTgt spid="28"/>
                                            </p:tgtEl>
                                            <p:attrNameLst>
                                              <p:attrName>style.visibility</p:attrName>
                                            </p:attrNameLst>
                                          </p:cBhvr>
                                          <p:to>
                                            <p:strVal val="visible"/>
                                          </p:to>
                                        </p:set>
                                        <p:anim calcmode="lin" valueType="num" p14:bounceEnd="54000">
                                          <p:cBhvr additive="base">
                                            <p:cTn id="18" dur="500" fill="hold"/>
                                            <p:tgtEl>
                                              <p:spTgt spid="28"/>
                                            </p:tgtEl>
                                            <p:attrNameLst>
                                              <p:attrName>ppt_x</p:attrName>
                                            </p:attrNameLst>
                                          </p:cBhvr>
                                          <p:tavLst>
                                            <p:tav tm="0">
                                              <p:val>
                                                <p:strVal val="#ppt_x"/>
                                              </p:val>
                                            </p:tav>
                                            <p:tav tm="100000">
                                              <p:val>
                                                <p:strVal val="#ppt_x"/>
                                              </p:val>
                                            </p:tav>
                                          </p:tavLst>
                                        </p:anim>
                                        <p:anim calcmode="lin" valueType="num" p14:bounceEnd="54000">
                                          <p:cBhvr additive="base">
                                            <p:cTn id="19" dur="500" fill="hold"/>
                                            <p:tgtEl>
                                              <p:spTgt spid="28"/>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7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2" presetClass="entr" presetSubtype="1" fill="hold" nodeType="withEffect" p14:presetBounceEnd="54000">
                                      <p:stCondLst>
                                        <p:cond delay="1000"/>
                                      </p:stCondLst>
                                      <p:childTnLst>
                                        <p:set>
                                          <p:cBhvr>
                                            <p:cTn id="24" dur="1" fill="hold">
                                              <p:stCondLst>
                                                <p:cond delay="0"/>
                                              </p:stCondLst>
                                            </p:cTn>
                                            <p:tgtEl>
                                              <p:spTgt spid="38"/>
                                            </p:tgtEl>
                                            <p:attrNameLst>
                                              <p:attrName>style.visibility</p:attrName>
                                            </p:attrNameLst>
                                          </p:cBhvr>
                                          <p:to>
                                            <p:strVal val="visible"/>
                                          </p:to>
                                        </p:set>
                                        <p:anim calcmode="lin" valueType="num" p14:bounceEnd="54000">
                                          <p:cBhvr additive="base">
                                            <p:cTn id="25" dur="500" fill="hold"/>
                                            <p:tgtEl>
                                              <p:spTgt spid="38"/>
                                            </p:tgtEl>
                                            <p:attrNameLst>
                                              <p:attrName>ppt_x</p:attrName>
                                            </p:attrNameLst>
                                          </p:cBhvr>
                                          <p:tavLst>
                                            <p:tav tm="0">
                                              <p:val>
                                                <p:strVal val="#ppt_x"/>
                                              </p:val>
                                            </p:tav>
                                            <p:tav tm="100000">
                                              <p:val>
                                                <p:strVal val="#ppt_x"/>
                                              </p:val>
                                            </p:tav>
                                          </p:tavLst>
                                        </p:anim>
                                        <p:anim calcmode="lin" valueType="num" p14:bounceEnd="54000">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4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1" fill="hold" nodeType="withEffect">
                                      <p:stCondLst>
                                        <p:cond delay="70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7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2" presetClass="entr" presetSubtype="1" fill="hold" nodeType="withEffect">
                                      <p:stCondLst>
                                        <p:cond delay="100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795" y="3687320"/>
            <a:ext cx="12190413" cy="0"/>
          </a:xfrm>
          <a:prstGeom prst="line">
            <a:avLst/>
          </a:prstGeom>
          <a:ln w="19050">
            <a:solidFill>
              <a:srgbClr val="D7D7D7"/>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24106" y="2823702"/>
            <a:ext cx="1169527" cy="400097"/>
          </a:xfrm>
          <a:prstGeom prst="rect">
            <a:avLst/>
          </a:prstGeom>
          <a:noFill/>
        </p:spPr>
        <p:txBody>
          <a:bodyPr wrap="none" lIns="121908" tIns="60954" rIns="121908" bIns="60954" rtlCol="0">
            <a:spAutoFit/>
          </a:bodyPr>
          <a:lstStyle/>
          <a:p>
            <a:r>
              <a:rPr lang="zh-CN" altLang="en-US" b="1" dirty="0">
                <a:solidFill>
                  <a:schemeClr val="accent1"/>
                </a:solidFill>
              </a:rPr>
              <a:t>Positive view</a:t>
            </a:r>
          </a:p>
        </p:txBody>
      </p:sp>
      <p:sp>
        <p:nvSpPr>
          <p:cNvPr id="42" name="TextBox 41"/>
          <p:cNvSpPr txBox="1"/>
          <p:nvPr/>
        </p:nvSpPr>
        <p:spPr>
          <a:xfrm>
            <a:off x="624106" y="4009960"/>
            <a:ext cx="1169527" cy="400097"/>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Counterpoint view</a:t>
            </a:r>
          </a:p>
        </p:txBody>
      </p:sp>
      <p:grpSp>
        <p:nvGrpSpPr>
          <p:cNvPr id="16" name="组合 15"/>
          <p:cNvGrpSpPr/>
          <p:nvPr/>
        </p:nvGrpSpPr>
        <p:grpSpPr>
          <a:xfrm>
            <a:off x="1944671" y="1528934"/>
            <a:ext cx="9223168" cy="2214051"/>
            <a:chOff x="1458098" y="1146700"/>
            <a:chExt cx="6918276" cy="1660538"/>
          </a:xfrm>
        </p:grpSpPr>
        <p:grpSp>
          <p:nvGrpSpPr>
            <p:cNvPr id="60" name="组合 59"/>
            <p:cNvGrpSpPr/>
            <p:nvPr/>
          </p:nvGrpSpPr>
          <p:grpSpPr>
            <a:xfrm>
              <a:off x="1458098" y="1160545"/>
              <a:ext cx="943926" cy="1629659"/>
              <a:chOff x="2267482" y="1160545"/>
              <a:chExt cx="943926" cy="1629659"/>
            </a:xfrm>
          </p:grpSpPr>
          <p:sp>
            <p:nvSpPr>
              <p:cNvPr id="23" name="矩形 22"/>
              <p:cNvSpPr/>
              <p:nvPr/>
            </p:nvSpPr>
            <p:spPr>
              <a:xfrm rot="20083561" flipV="1">
                <a:off x="2939372" y="1893643"/>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24" name="椭圆 23"/>
              <p:cNvSpPr/>
              <p:nvPr/>
            </p:nvSpPr>
            <p:spPr>
              <a:xfrm rot="20083561" flipV="1">
                <a:off x="3108560" y="2687356"/>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25" name="任意多边形 24"/>
              <p:cNvSpPr/>
              <p:nvPr/>
            </p:nvSpPr>
            <p:spPr bwMode="auto">
              <a:xfrm rot="20100000" flipV="1">
                <a:off x="2267482" y="1160545"/>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3" name="TextBox 42"/>
              <p:cNvSpPr txBox="1"/>
              <p:nvPr/>
            </p:nvSpPr>
            <p:spPr>
              <a:xfrm>
                <a:off x="2395488" y="1289309"/>
                <a:ext cx="309259" cy="438581"/>
              </a:xfrm>
              <a:prstGeom prst="rect">
                <a:avLst/>
              </a:prstGeom>
              <a:noFill/>
            </p:spPr>
            <p:txBody>
              <a:bodyPr wrap="none" rtlCol="0">
                <a:spAutoFit/>
              </a:bodyPr>
              <a:lstStyle/>
              <a:p>
                <a:r>
                  <a:rPr lang="en-US" altLang="zh-CN" sz="3200" b="1" dirty="0">
                    <a:solidFill>
                      <a:schemeClr val="accent1"/>
                    </a:solidFill>
                  </a:rPr>
                  <a:t>1</a:t>
                </a:r>
                <a:endParaRPr lang="zh-CN" altLang="en-US" sz="3200" b="1" dirty="0">
                  <a:solidFill>
                    <a:schemeClr val="accent1"/>
                  </a:solidFill>
                </a:endParaRPr>
              </a:p>
            </p:txBody>
          </p:sp>
        </p:grpSp>
        <p:grpSp>
          <p:nvGrpSpPr>
            <p:cNvPr id="59" name="组合 58"/>
            <p:cNvGrpSpPr/>
            <p:nvPr/>
          </p:nvGrpSpPr>
          <p:grpSpPr>
            <a:xfrm>
              <a:off x="3109104" y="1146700"/>
              <a:ext cx="943927" cy="1629659"/>
              <a:chOff x="3643398" y="1146700"/>
              <a:chExt cx="943927" cy="1629659"/>
            </a:xfrm>
          </p:grpSpPr>
          <p:sp>
            <p:nvSpPr>
              <p:cNvPr id="27" name="矩形 26"/>
              <p:cNvSpPr/>
              <p:nvPr/>
            </p:nvSpPr>
            <p:spPr>
              <a:xfrm rot="20083561" flipV="1">
                <a:off x="4315289" y="1879798"/>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28" name="椭圆 27"/>
              <p:cNvSpPr/>
              <p:nvPr/>
            </p:nvSpPr>
            <p:spPr>
              <a:xfrm rot="20083561" flipV="1">
                <a:off x="4484477" y="2673511"/>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29" name="任意多边形 28"/>
              <p:cNvSpPr/>
              <p:nvPr/>
            </p:nvSpPr>
            <p:spPr bwMode="auto">
              <a:xfrm rot="20100000" flipV="1">
                <a:off x="3643398" y="114670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5" name="TextBox 44"/>
              <p:cNvSpPr txBox="1"/>
              <p:nvPr/>
            </p:nvSpPr>
            <p:spPr>
              <a:xfrm>
                <a:off x="3786670" y="1278897"/>
                <a:ext cx="309259" cy="438581"/>
              </a:xfrm>
              <a:prstGeom prst="rect">
                <a:avLst/>
              </a:prstGeom>
              <a:noFill/>
            </p:spPr>
            <p:txBody>
              <a:bodyPr wrap="none" rtlCol="0">
                <a:spAutoFit/>
              </a:bodyPr>
              <a:lstStyle/>
              <a:p>
                <a:r>
                  <a:rPr lang="zh-CN" altLang="en-US" sz="3200" b="1" dirty="0">
                    <a:solidFill>
                      <a:schemeClr val="accent1"/>
                    </a:solidFill>
                  </a:rPr>
                  <a:t>2</a:t>
                </a:r>
              </a:p>
            </p:txBody>
          </p:sp>
        </p:grpSp>
        <p:grpSp>
          <p:nvGrpSpPr>
            <p:cNvPr id="58" name="组合 57"/>
            <p:cNvGrpSpPr/>
            <p:nvPr/>
          </p:nvGrpSpPr>
          <p:grpSpPr>
            <a:xfrm>
              <a:off x="4775378" y="1146700"/>
              <a:ext cx="943927" cy="1629659"/>
              <a:chOff x="5019315" y="1146700"/>
              <a:chExt cx="943927" cy="1629659"/>
            </a:xfrm>
          </p:grpSpPr>
          <p:sp>
            <p:nvSpPr>
              <p:cNvPr id="31" name="矩形 30"/>
              <p:cNvSpPr/>
              <p:nvPr/>
            </p:nvSpPr>
            <p:spPr>
              <a:xfrm rot="20083561" flipV="1">
                <a:off x="5691206" y="1879798"/>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32" name="椭圆 31"/>
              <p:cNvSpPr/>
              <p:nvPr/>
            </p:nvSpPr>
            <p:spPr>
              <a:xfrm rot="20083561" flipV="1">
                <a:off x="5860394" y="2673511"/>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33" name="任意多边形 32"/>
              <p:cNvSpPr/>
              <p:nvPr/>
            </p:nvSpPr>
            <p:spPr bwMode="auto">
              <a:xfrm rot="20100000" flipV="1">
                <a:off x="5019315" y="114670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6" name="TextBox 45"/>
              <p:cNvSpPr txBox="1"/>
              <p:nvPr/>
            </p:nvSpPr>
            <p:spPr>
              <a:xfrm>
                <a:off x="5166277" y="1268102"/>
                <a:ext cx="309259" cy="438581"/>
              </a:xfrm>
              <a:prstGeom prst="rect">
                <a:avLst/>
              </a:prstGeom>
              <a:noFill/>
            </p:spPr>
            <p:txBody>
              <a:bodyPr wrap="none" rtlCol="0">
                <a:spAutoFit/>
              </a:bodyPr>
              <a:lstStyle/>
              <a:p>
                <a:r>
                  <a:rPr lang="zh-CN" altLang="en-US" sz="3200" b="1" dirty="0">
                    <a:solidFill>
                      <a:schemeClr val="accent1"/>
                    </a:solidFill>
                  </a:rPr>
                  <a:t>3</a:t>
                </a:r>
              </a:p>
            </p:txBody>
          </p:sp>
        </p:grpSp>
        <p:grpSp>
          <p:nvGrpSpPr>
            <p:cNvPr id="57" name="组合 56"/>
            <p:cNvGrpSpPr/>
            <p:nvPr/>
          </p:nvGrpSpPr>
          <p:grpSpPr>
            <a:xfrm>
              <a:off x="6426650" y="1177579"/>
              <a:ext cx="943926" cy="1629659"/>
              <a:chOff x="6395233" y="1177579"/>
              <a:chExt cx="943926" cy="1629659"/>
            </a:xfrm>
          </p:grpSpPr>
          <p:sp>
            <p:nvSpPr>
              <p:cNvPr id="35" name="矩形 34"/>
              <p:cNvSpPr/>
              <p:nvPr/>
            </p:nvSpPr>
            <p:spPr>
              <a:xfrm rot="20083561" flipV="1">
                <a:off x="7067123" y="1910677"/>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36" name="椭圆 35"/>
              <p:cNvSpPr/>
              <p:nvPr/>
            </p:nvSpPr>
            <p:spPr>
              <a:xfrm rot="20083561" flipV="1">
                <a:off x="7236311" y="2704390"/>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37" name="任意多边形 36"/>
              <p:cNvSpPr/>
              <p:nvPr/>
            </p:nvSpPr>
            <p:spPr bwMode="auto">
              <a:xfrm rot="20100000" flipV="1">
                <a:off x="6395233" y="1177579"/>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7" name="TextBox 46"/>
              <p:cNvSpPr txBox="1"/>
              <p:nvPr/>
            </p:nvSpPr>
            <p:spPr>
              <a:xfrm>
                <a:off x="6535954" y="1293811"/>
                <a:ext cx="309259" cy="438581"/>
              </a:xfrm>
              <a:prstGeom prst="rect">
                <a:avLst/>
              </a:prstGeom>
              <a:noFill/>
            </p:spPr>
            <p:txBody>
              <a:bodyPr wrap="none" rtlCol="0">
                <a:spAutoFit/>
              </a:bodyPr>
              <a:lstStyle/>
              <a:p>
                <a:r>
                  <a:rPr lang="en-US" altLang="zh-CN" sz="3200" b="1" dirty="0">
                    <a:solidFill>
                      <a:schemeClr val="accent1"/>
                    </a:solidFill>
                  </a:rPr>
                  <a:t>4</a:t>
                </a:r>
                <a:endParaRPr lang="zh-CN" altLang="en-US" sz="3200" b="1" dirty="0">
                  <a:solidFill>
                    <a:schemeClr val="accent1"/>
                  </a:solidFill>
                </a:endParaRPr>
              </a:p>
            </p:txBody>
          </p:sp>
        </p:grpSp>
        <p:sp>
          <p:nvSpPr>
            <p:cNvPr id="52" name="TextBox 51"/>
            <p:cNvSpPr txBox="1"/>
            <p:nvPr/>
          </p:nvSpPr>
          <p:spPr>
            <a:xfrm>
              <a:off x="2198737"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Click here to add text</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Click here to add text</a:t>
              </a:r>
            </a:p>
            <a:p>
              <a:pPr algn="ctr">
                <a:lnSpc>
                  <a:spcPct val="150000"/>
                </a:lnSpc>
              </a:pPr>
              <a:r>
                <a:rPr lang="zh-CN" altLang="en-US" sz="1300" dirty="0">
                  <a:solidFill>
                    <a:schemeClr val="bg1">
                      <a:lumMod val="50000"/>
                    </a:schemeClr>
                  </a:solidFill>
                </a:rPr>
                <a:t>Click here to add text</a:t>
              </a:r>
            </a:p>
          </p:txBody>
        </p:sp>
        <p:sp>
          <p:nvSpPr>
            <p:cNvPr id="61" name="TextBox 60"/>
            <p:cNvSpPr txBox="1"/>
            <p:nvPr/>
          </p:nvSpPr>
          <p:spPr>
            <a:xfrm>
              <a:off x="3908521"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Click here to add text</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Click here to add text</a:t>
              </a:r>
            </a:p>
            <a:p>
              <a:pPr algn="ctr">
                <a:lnSpc>
                  <a:spcPct val="150000"/>
                </a:lnSpc>
              </a:pPr>
              <a:r>
                <a:rPr lang="zh-CN" altLang="en-US" sz="1300" dirty="0">
                  <a:solidFill>
                    <a:schemeClr val="bg1">
                      <a:lumMod val="50000"/>
                    </a:schemeClr>
                  </a:solidFill>
                </a:rPr>
                <a:t>Click here to add text</a:t>
              </a:r>
            </a:p>
          </p:txBody>
        </p:sp>
        <p:sp>
          <p:nvSpPr>
            <p:cNvPr id="62" name="TextBox 61"/>
            <p:cNvSpPr txBox="1"/>
            <p:nvPr/>
          </p:nvSpPr>
          <p:spPr>
            <a:xfrm>
              <a:off x="5543269"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Click here to add text</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Click here to add text</a:t>
              </a:r>
            </a:p>
            <a:p>
              <a:pPr algn="ctr">
                <a:lnSpc>
                  <a:spcPct val="150000"/>
                </a:lnSpc>
              </a:pPr>
              <a:r>
                <a:rPr lang="zh-CN" altLang="en-US" sz="1300" dirty="0">
                  <a:solidFill>
                    <a:schemeClr val="bg1">
                      <a:lumMod val="50000"/>
                    </a:schemeClr>
                  </a:solidFill>
                </a:rPr>
                <a:t>Click here to add text</a:t>
              </a:r>
            </a:p>
          </p:txBody>
        </p:sp>
        <p:sp>
          <p:nvSpPr>
            <p:cNvPr id="63" name="TextBox 62"/>
            <p:cNvSpPr txBox="1"/>
            <p:nvPr/>
          </p:nvSpPr>
          <p:spPr>
            <a:xfrm>
              <a:off x="7237453"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Click here to add text</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Click here to add text</a:t>
              </a:r>
            </a:p>
            <a:p>
              <a:pPr algn="ctr">
                <a:lnSpc>
                  <a:spcPct val="150000"/>
                </a:lnSpc>
              </a:pPr>
              <a:r>
                <a:rPr lang="zh-CN" altLang="en-US" sz="1300" dirty="0">
                  <a:solidFill>
                    <a:schemeClr val="bg1">
                      <a:lumMod val="50000"/>
                    </a:schemeClr>
                  </a:solidFill>
                </a:rPr>
                <a:t>Click here to add text</a:t>
              </a:r>
            </a:p>
          </p:txBody>
        </p:sp>
      </p:grpSp>
      <p:grpSp>
        <p:nvGrpSpPr>
          <p:cNvPr id="17" name="组合 16"/>
          <p:cNvGrpSpPr/>
          <p:nvPr/>
        </p:nvGrpSpPr>
        <p:grpSpPr>
          <a:xfrm>
            <a:off x="2695676" y="3618756"/>
            <a:ext cx="8811469" cy="2214051"/>
            <a:chOff x="2021424" y="2714066"/>
            <a:chExt cx="6609462" cy="1660538"/>
          </a:xfrm>
        </p:grpSpPr>
        <p:grpSp>
          <p:nvGrpSpPr>
            <p:cNvPr id="53" name="组合 52"/>
            <p:cNvGrpSpPr/>
            <p:nvPr/>
          </p:nvGrpSpPr>
          <p:grpSpPr>
            <a:xfrm>
              <a:off x="2021424" y="2723530"/>
              <a:ext cx="943926" cy="1629659"/>
              <a:chOff x="2834619" y="2727912"/>
              <a:chExt cx="943926" cy="1629659"/>
            </a:xfrm>
          </p:grpSpPr>
          <p:sp>
            <p:nvSpPr>
              <p:cNvPr id="4" name="矩形 3"/>
              <p:cNvSpPr/>
              <p:nvPr/>
            </p:nvSpPr>
            <p:spPr>
              <a:xfrm rot="1516439">
                <a:off x="3506509" y="2759798"/>
                <a:ext cx="51424" cy="864675"/>
              </a:xfrm>
              <a:prstGeom prst="rect">
                <a:avLst/>
              </a:prstGeom>
              <a:solidFill>
                <a:schemeClr val="tx1">
                  <a:lumMod val="50000"/>
                  <a:lumOff val="50000"/>
                </a:scheme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5" name="椭圆 4"/>
              <p:cNvSpPr/>
              <p:nvPr/>
            </p:nvSpPr>
            <p:spPr>
              <a:xfrm rot="1516439">
                <a:off x="3675697" y="2727912"/>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6" name="任意多边形 5"/>
              <p:cNvSpPr/>
              <p:nvPr/>
            </p:nvSpPr>
            <p:spPr bwMode="auto">
              <a:xfrm rot="1500000">
                <a:off x="2834619" y="3524217"/>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tx1">
                  <a:lumMod val="50000"/>
                  <a:lumOff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8" name="TextBox 47"/>
              <p:cNvSpPr txBox="1"/>
              <p:nvPr/>
            </p:nvSpPr>
            <p:spPr>
              <a:xfrm>
                <a:off x="2985923" y="3822887"/>
                <a:ext cx="288819" cy="392415"/>
              </a:xfrm>
              <a:prstGeom prst="rect">
                <a:avLst/>
              </a:prstGeom>
              <a:noFill/>
            </p:spPr>
            <p:txBody>
              <a:bodyPr wrap="none" rtlCol="0">
                <a:spAutoFit/>
              </a:bodyPr>
              <a:lstStyle/>
              <a:p>
                <a:r>
                  <a:rPr lang="en-US" altLang="zh-CN" sz="2800" b="1" dirty="0">
                    <a:solidFill>
                      <a:schemeClr val="tx1">
                        <a:lumMod val="50000"/>
                        <a:lumOff val="50000"/>
                      </a:schemeClr>
                    </a:solidFill>
                  </a:rPr>
                  <a:t>1</a:t>
                </a:r>
                <a:endParaRPr lang="zh-CN" altLang="en-US" sz="2800" b="1" dirty="0">
                  <a:solidFill>
                    <a:schemeClr val="tx1">
                      <a:lumMod val="50000"/>
                      <a:lumOff val="50000"/>
                    </a:schemeClr>
                  </a:solidFill>
                </a:endParaRPr>
              </a:p>
            </p:txBody>
          </p:sp>
        </p:grpSp>
        <p:grpSp>
          <p:nvGrpSpPr>
            <p:cNvPr id="54" name="组合 53"/>
            <p:cNvGrpSpPr/>
            <p:nvPr/>
          </p:nvGrpSpPr>
          <p:grpSpPr>
            <a:xfrm>
              <a:off x="3564706" y="2727912"/>
              <a:ext cx="943927" cy="1629659"/>
              <a:chOff x="4210535" y="2714066"/>
              <a:chExt cx="943927" cy="1629659"/>
            </a:xfrm>
          </p:grpSpPr>
          <p:sp>
            <p:nvSpPr>
              <p:cNvPr id="7" name="矩形 6"/>
              <p:cNvSpPr/>
              <p:nvPr/>
            </p:nvSpPr>
            <p:spPr>
              <a:xfrm rot="1516439">
                <a:off x="4882426" y="2745952"/>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8" name="椭圆 7"/>
              <p:cNvSpPr/>
              <p:nvPr/>
            </p:nvSpPr>
            <p:spPr>
              <a:xfrm rot="1516439">
                <a:off x="5051614" y="2714066"/>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9" name="任意多边形 8"/>
              <p:cNvSpPr/>
              <p:nvPr/>
            </p:nvSpPr>
            <p:spPr bwMode="auto">
              <a:xfrm rot="1500000">
                <a:off x="4210535" y="3510371"/>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9" name="TextBox 48"/>
              <p:cNvSpPr txBox="1"/>
              <p:nvPr/>
            </p:nvSpPr>
            <p:spPr>
              <a:xfrm>
                <a:off x="4376845" y="3822887"/>
                <a:ext cx="288819" cy="392415"/>
              </a:xfrm>
              <a:prstGeom prst="rect">
                <a:avLst/>
              </a:prstGeom>
              <a:noFill/>
            </p:spPr>
            <p:txBody>
              <a:bodyPr wrap="none" rtlCol="0">
                <a:spAutoFit/>
              </a:bodyPr>
              <a:lstStyle/>
              <a:p>
                <a:r>
                  <a:rPr lang="en-US" altLang="zh-CN" sz="2800" b="1" dirty="0">
                    <a:solidFill>
                      <a:schemeClr val="tx1">
                        <a:lumMod val="50000"/>
                        <a:lumOff val="50000"/>
                      </a:schemeClr>
                    </a:solidFill>
                  </a:rPr>
                  <a:t>2</a:t>
                </a:r>
                <a:endParaRPr lang="zh-CN" altLang="en-US" sz="2800" b="1" dirty="0">
                  <a:solidFill>
                    <a:schemeClr val="tx1">
                      <a:lumMod val="50000"/>
                      <a:lumOff val="50000"/>
                    </a:schemeClr>
                  </a:solidFill>
                </a:endParaRPr>
              </a:p>
            </p:txBody>
          </p:sp>
        </p:grpSp>
        <p:grpSp>
          <p:nvGrpSpPr>
            <p:cNvPr id="55" name="组合 54"/>
            <p:cNvGrpSpPr/>
            <p:nvPr/>
          </p:nvGrpSpPr>
          <p:grpSpPr>
            <a:xfrm>
              <a:off x="5121319" y="2714066"/>
              <a:ext cx="943927" cy="1629659"/>
              <a:chOff x="5586452" y="2714066"/>
              <a:chExt cx="943927" cy="1629659"/>
            </a:xfrm>
          </p:grpSpPr>
          <p:sp>
            <p:nvSpPr>
              <p:cNvPr id="10" name="矩形 9"/>
              <p:cNvSpPr/>
              <p:nvPr/>
            </p:nvSpPr>
            <p:spPr>
              <a:xfrm rot="1516439">
                <a:off x="6258343" y="2745952"/>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1" name="椭圆 10"/>
              <p:cNvSpPr/>
              <p:nvPr/>
            </p:nvSpPr>
            <p:spPr>
              <a:xfrm rot="1516439">
                <a:off x="6427531" y="2714066"/>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2" name="任意多边形 11"/>
              <p:cNvSpPr/>
              <p:nvPr/>
            </p:nvSpPr>
            <p:spPr bwMode="auto">
              <a:xfrm rot="1500000">
                <a:off x="5586452" y="3510371"/>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50" name="TextBox 49"/>
              <p:cNvSpPr txBox="1"/>
              <p:nvPr/>
            </p:nvSpPr>
            <p:spPr>
              <a:xfrm>
                <a:off x="5722226" y="3822887"/>
                <a:ext cx="288819" cy="392415"/>
              </a:xfrm>
              <a:prstGeom prst="rect">
                <a:avLst/>
              </a:prstGeom>
              <a:noFill/>
            </p:spPr>
            <p:txBody>
              <a:bodyPr wrap="none" rtlCol="0">
                <a:spAutoFit/>
              </a:bodyPr>
              <a:lstStyle/>
              <a:p>
                <a:r>
                  <a:rPr lang="en-US" altLang="zh-CN" sz="2800" b="1" dirty="0">
                    <a:solidFill>
                      <a:schemeClr val="tx1">
                        <a:lumMod val="50000"/>
                        <a:lumOff val="50000"/>
                      </a:schemeClr>
                    </a:solidFill>
                  </a:rPr>
                  <a:t>3</a:t>
                </a:r>
                <a:endParaRPr lang="zh-CN" altLang="en-US" sz="2800" b="1" dirty="0">
                  <a:solidFill>
                    <a:schemeClr val="tx1">
                      <a:lumMod val="50000"/>
                      <a:lumOff val="50000"/>
                    </a:schemeClr>
                  </a:solidFill>
                </a:endParaRPr>
              </a:p>
            </p:txBody>
          </p:sp>
        </p:grpSp>
        <p:grpSp>
          <p:nvGrpSpPr>
            <p:cNvPr id="56" name="组合 55"/>
            <p:cNvGrpSpPr/>
            <p:nvPr/>
          </p:nvGrpSpPr>
          <p:grpSpPr>
            <a:xfrm>
              <a:off x="6664602" y="2744945"/>
              <a:ext cx="943926" cy="1629659"/>
              <a:chOff x="6962370" y="2744945"/>
              <a:chExt cx="943926" cy="1629659"/>
            </a:xfrm>
          </p:grpSpPr>
          <p:sp>
            <p:nvSpPr>
              <p:cNvPr id="13" name="矩形 12"/>
              <p:cNvSpPr/>
              <p:nvPr/>
            </p:nvSpPr>
            <p:spPr>
              <a:xfrm rot="1516439">
                <a:off x="7634260" y="2776831"/>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4" name="椭圆 13"/>
              <p:cNvSpPr/>
              <p:nvPr/>
            </p:nvSpPr>
            <p:spPr>
              <a:xfrm rot="1516439">
                <a:off x="7803448" y="2744945"/>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5" name="任意多边形 14"/>
              <p:cNvSpPr/>
              <p:nvPr/>
            </p:nvSpPr>
            <p:spPr bwMode="auto">
              <a:xfrm rot="1500000">
                <a:off x="6962370" y="354125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51" name="TextBox 50"/>
              <p:cNvSpPr txBox="1"/>
              <p:nvPr/>
            </p:nvSpPr>
            <p:spPr>
              <a:xfrm>
                <a:off x="7113149" y="3822887"/>
                <a:ext cx="288819" cy="392415"/>
              </a:xfrm>
              <a:prstGeom prst="rect">
                <a:avLst/>
              </a:prstGeom>
              <a:noFill/>
            </p:spPr>
            <p:txBody>
              <a:bodyPr wrap="none" rtlCol="0">
                <a:spAutoFit/>
              </a:bodyPr>
              <a:lstStyle/>
              <a:p>
                <a:r>
                  <a:rPr lang="en-US" altLang="zh-CN" sz="2800" b="1" dirty="0">
                    <a:solidFill>
                      <a:schemeClr val="tx1">
                        <a:lumMod val="50000"/>
                        <a:lumOff val="50000"/>
                      </a:schemeClr>
                    </a:solidFill>
                  </a:rPr>
                  <a:t>4</a:t>
                </a:r>
                <a:endParaRPr lang="zh-CN" altLang="en-US" sz="2800" b="1" dirty="0">
                  <a:solidFill>
                    <a:schemeClr val="tx1">
                      <a:lumMod val="50000"/>
                      <a:lumOff val="50000"/>
                    </a:schemeClr>
                  </a:solidFill>
                </a:endParaRPr>
              </a:p>
            </p:txBody>
          </p:sp>
        </p:grpSp>
        <p:sp>
          <p:nvSpPr>
            <p:cNvPr id="64" name="TextBox 63"/>
            <p:cNvSpPr txBox="1"/>
            <p:nvPr/>
          </p:nvSpPr>
          <p:spPr>
            <a:xfrm>
              <a:off x="2797897"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Click here to add text</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Click here to add text</a:t>
              </a:r>
            </a:p>
            <a:p>
              <a:pPr algn="ctr">
                <a:lnSpc>
                  <a:spcPct val="150000"/>
                </a:lnSpc>
              </a:pPr>
              <a:r>
                <a:rPr lang="zh-CN" altLang="en-US" sz="1300" dirty="0">
                  <a:solidFill>
                    <a:schemeClr val="bg1">
                      <a:lumMod val="50000"/>
                    </a:schemeClr>
                  </a:solidFill>
                </a:rPr>
                <a:t>Click here to add text</a:t>
              </a:r>
            </a:p>
          </p:txBody>
        </p:sp>
        <p:sp>
          <p:nvSpPr>
            <p:cNvPr id="65" name="TextBox 64"/>
            <p:cNvSpPr txBox="1"/>
            <p:nvPr/>
          </p:nvSpPr>
          <p:spPr>
            <a:xfrm>
              <a:off x="4382073"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Click here to add text</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Click here to add text</a:t>
              </a:r>
            </a:p>
            <a:p>
              <a:pPr algn="ctr">
                <a:lnSpc>
                  <a:spcPct val="150000"/>
                </a:lnSpc>
              </a:pPr>
              <a:r>
                <a:rPr lang="zh-CN" altLang="en-US" sz="1300" dirty="0">
                  <a:solidFill>
                    <a:schemeClr val="bg1">
                      <a:lumMod val="50000"/>
                    </a:schemeClr>
                  </a:solidFill>
                </a:rPr>
                <a:t>Click here to add text</a:t>
              </a:r>
            </a:p>
          </p:txBody>
        </p:sp>
        <p:sp>
          <p:nvSpPr>
            <p:cNvPr id="66" name="TextBox 65"/>
            <p:cNvSpPr txBox="1"/>
            <p:nvPr/>
          </p:nvSpPr>
          <p:spPr>
            <a:xfrm>
              <a:off x="5894241"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Click here to add text</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Click here to add text</a:t>
              </a:r>
            </a:p>
            <a:p>
              <a:pPr algn="ctr">
                <a:lnSpc>
                  <a:spcPct val="150000"/>
                </a:lnSpc>
              </a:pPr>
              <a:r>
                <a:rPr lang="zh-CN" altLang="en-US" sz="1300" dirty="0">
                  <a:solidFill>
                    <a:schemeClr val="bg1">
                      <a:lumMod val="50000"/>
                    </a:schemeClr>
                  </a:solidFill>
                </a:rPr>
                <a:t>Click here to add text</a:t>
              </a:r>
            </a:p>
          </p:txBody>
        </p:sp>
        <p:sp>
          <p:nvSpPr>
            <p:cNvPr id="67" name="TextBox 66"/>
            <p:cNvSpPr txBox="1"/>
            <p:nvPr/>
          </p:nvSpPr>
          <p:spPr>
            <a:xfrm>
              <a:off x="7491965"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Click here to add text</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Click here to add text</a:t>
              </a:r>
            </a:p>
            <a:p>
              <a:pPr algn="ctr">
                <a:lnSpc>
                  <a:spcPct val="150000"/>
                </a:lnSpc>
              </a:pPr>
              <a:r>
                <a:rPr lang="zh-CN" altLang="en-US" sz="1300" dirty="0">
                  <a:solidFill>
                    <a:schemeClr val="bg1">
                      <a:lumMod val="50000"/>
                    </a:schemeClr>
                  </a:solidFill>
                </a:rPr>
                <a:t>Click here to add text</a:t>
              </a:r>
            </a:p>
          </p:txBody>
        </p:sp>
      </p:grpSp>
      <p:sp>
        <p:nvSpPr>
          <p:cNvPr id="2" name="标题 1"/>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69013490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anim calcmode="lin" valueType="num">
                                      <p:cBhvr>
                                        <p:cTn id="12" dur="500" fill="hold"/>
                                        <p:tgtEl>
                                          <p:spTgt spid="41"/>
                                        </p:tgtEl>
                                        <p:attrNameLst>
                                          <p:attrName>ppt_x</p:attrName>
                                        </p:attrNameLst>
                                      </p:cBhvr>
                                      <p:tavLst>
                                        <p:tav tm="0">
                                          <p:val>
                                            <p:strVal val="#ppt_x"/>
                                          </p:val>
                                        </p:tav>
                                        <p:tav tm="100000">
                                          <p:val>
                                            <p:strVal val="#ppt_x"/>
                                          </p:val>
                                        </p:tav>
                                      </p:tavLst>
                                    </p:anim>
                                    <p:anim calcmode="lin" valueType="num">
                                      <p:cBhvr>
                                        <p:cTn id="13" dur="500" fill="hold"/>
                                        <p:tgtEl>
                                          <p:spTgt spid="4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anim calcmode="lin" valueType="num">
                                      <p:cBhvr>
                                        <p:cTn id="17" dur="500" fill="hold"/>
                                        <p:tgtEl>
                                          <p:spTgt spid="42"/>
                                        </p:tgtEl>
                                        <p:attrNameLst>
                                          <p:attrName>ppt_x</p:attrName>
                                        </p:attrNameLst>
                                      </p:cBhvr>
                                      <p:tavLst>
                                        <p:tav tm="0">
                                          <p:val>
                                            <p:strVal val="#ppt_x"/>
                                          </p:val>
                                        </p:tav>
                                        <p:tav tm="100000">
                                          <p:val>
                                            <p:strVal val="#ppt_x"/>
                                          </p:val>
                                        </p:tav>
                                      </p:tavLst>
                                    </p:anim>
                                    <p:anim calcmode="lin" valueType="num">
                                      <p:cBhvr>
                                        <p:cTn id="18" dur="500" fill="hold"/>
                                        <p:tgtEl>
                                          <p:spTgt spid="4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8994" y="2896356"/>
            <a:ext cx="7399783" cy="769441"/>
          </a:xfrm>
          <a:prstGeom prst="rect">
            <a:avLst/>
          </a:prstGeom>
        </p:spPr>
        <p:txBody>
          <a:bodyPr wrap="square">
            <a:spAutoFit/>
          </a:bodyPr>
          <a:lstStyle/>
          <a:p>
            <a:pPr algn="dist" fontAlgn="auto">
              <a:spcBef>
                <a:spcPts val="0"/>
              </a:spcBef>
              <a:spcAft>
                <a:spcPts val="0"/>
              </a:spcAft>
              <a:defRPr/>
            </a:pPr>
            <a:r>
              <a:rPr lang="zh-CN" altLang="en-US" sz="4400" b="1" kern="1700" dirty="0">
                <a:solidFill>
                  <a:schemeClr val="tx2"/>
                </a:solidFill>
                <a:latin typeface="微软雅黑" pitchFamily="34" charset="-122"/>
                <a:ea typeface="微软雅黑" pitchFamily="34" charset="-122"/>
                <a:sym typeface="微软雅黑" pitchFamily="34" charset="-122"/>
              </a:rPr>
              <a:t>Thank you for watching</a:t>
            </a:r>
          </a:p>
        </p:txBody>
      </p:sp>
      <p:sp>
        <p:nvSpPr>
          <p:cNvPr id="6" name="文本框 5">
            <a:extLst>
              <a:ext uri="{FF2B5EF4-FFF2-40B4-BE49-F238E27FC236}">
                <a16:creationId xmlns:a16="http://schemas.microsoft.com/office/drawing/2014/main" id="{1001201C-F072-4F2E-A4DA-2EE25369A205}"/>
              </a:ext>
            </a:extLst>
          </p:cNvPr>
          <p:cNvSpPr txBox="1"/>
          <p:nvPr/>
        </p:nvSpPr>
        <p:spPr>
          <a:xfrm>
            <a:off x="5380382" y="6149009"/>
            <a:ext cx="1577008" cy="230832"/>
          </a:xfrm>
          <a:prstGeom prst="rect">
            <a:avLst/>
          </a:prstGeom>
          <a:noFill/>
        </p:spPr>
        <p:txBody>
          <a:bodyPr wrap="square" rtlCol="0">
            <a:spAutoFit/>
          </a:bodyPr>
          <a:lstStyle/>
          <a:p>
            <a:r>
              <a:rPr lang="en-US" altLang="zh-CN" sz="900" dirty="0">
                <a:solidFill>
                  <a:schemeClr val="bg1">
                    <a:lumMod val="50000"/>
                  </a:schemeClr>
                </a:solidFill>
                <a:hlinkClick r:id="rId2">
                  <a:extLst>
                    <a:ext uri="{A12FA001-AC4F-418D-AE19-62706E023703}">
                      <ahyp:hlinkClr xmlns:ahyp="http://schemas.microsoft.com/office/drawing/2018/hyperlinkcolor" val="tx"/>
                    </a:ext>
                  </a:extLst>
                </a:hlinkClick>
              </a:rPr>
              <a:t>https://www.freeppt7.com</a:t>
            </a:r>
            <a:endParaRPr lang="zh-CN" altLang="en-US" sz="900" dirty="0">
              <a:solidFill>
                <a:schemeClr val="bg1">
                  <a:lumMod val="50000"/>
                </a:schemeClr>
              </a:solidFill>
            </a:endParaRPr>
          </a:p>
        </p:txBody>
      </p:sp>
    </p:spTree>
    <p:extLst>
      <p:ext uri="{BB962C8B-B14F-4D97-AF65-F5344CB8AC3E}">
        <p14:creationId xmlns:p14="http://schemas.microsoft.com/office/powerpoint/2010/main" val="330235013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hyp="http://schemas.microsoft.com/office/drawing/2018/hyperlinkcolor" xmlns:a16="http://schemas.microsoft.com/office/drawing/2014/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Scale>
                                      <p:cBhvr>
                                        <p:cTn id="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
                                        </p:tgtEl>
                                        <p:attrNameLst>
                                          <p:attrName>ppt_x</p:attrName>
                                          <p:attrName>ppt_y</p:attrName>
                                        </p:attrNameLst>
                                      </p:cBhvr>
                                    </p:animMotion>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Freeform 109"/>
          <p:cNvSpPr>
            <a:spLocks noEditPoints="1"/>
          </p:cNvSpPr>
          <p:nvPr/>
        </p:nvSpPr>
        <p:spPr bwMode="auto">
          <a:xfrm>
            <a:off x="6321489" y="3706846"/>
            <a:ext cx="623347" cy="608274"/>
          </a:xfrm>
          <a:custGeom>
            <a:avLst/>
            <a:gdLst>
              <a:gd name="T0" fmla="*/ 210 w 245"/>
              <a:gd name="T1" fmla="*/ 122 h 239"/>
              <a:gd name="T2" fmla="*/ 106 w 245"/>
              <a:gd name="T3" fmla="*/ 166 h 239"/>
              <a:gd name="T4" fmla="*/ 210 w 245"/>
              <a:gd name="T5" fmla="*/ 219 h 239"/>
              <a:gd name="T6" fmla="*/ 0 w 245"/>
              <a:gd name="T7" fmla="*/ 79 h 239"/>
              <a:gd name="T8" fmla="*/ 81 w 245"/>
              <a:gd name="T9" fmla="*/ 41 h 239"/>
              <a:gd name="T10" fmla="*/ 25 w 245"/>
              <a:gd name="T11" fmla="*/ 220 h 239"/>
              <a:gd name="T12" fmla="*/ 41 w 245"/>
              <a:gd name="T13" fmla="*/ 226 h 239"/>
              <a:gd name="T14" fmla="*/ 25 w 245"/>
              <a:gd name="T15" fmla="*/ 220 h 239"/>
              <a:gd name="T16" fmla="*/ 157 w 245"/>
              <a:gd name="T17" fmla="*/ 155 h 239"/>
              <a:gd name="T18" fmla="*/ 22 w 245"/>
              <a:gd name="T19" fmla="*/ 98 h 239"/>
              <a:gd name="T20" fmla="*/ 44 w 245"/>
              <a:gd name="T21" fmla="*/ 98 h 239"/>
              <a:gd name="T22" fmla="*/ 173 w 245"/>
              <a:gd name="T23" fmla="*/ 98 h 239"/>
              <a:gd name="T24" fmla="*/ 195 w 245"/>
              <a:gd name="T25" fmla="*/ 98 h 239"/>
              <a:gd name="T26" fmla="*/ 146 w 245"/>
              <a:gd name="T27" fmla="*/ 96 h 239"/>
              <a:gd name="T28" fmla="*/ 162 w 245"/>
              <a:gd name="T29" fmla="*/ 101 h 239"/>
              <a:gd name="T30" fmla="*/ 146 w 245"/>
              <a:gd name="T31" fmla="*/ 96 h 239"/>
              <a:gd name="T32" fmla="*/ 117 w 245"/>
              <a:gd name="T33" fmla="*/ 101 h 239"/>
              <a:gd name="T34" fmla="*/ 133 w 245"/>
              <a:gd name="T35" fmla="*/ 96 h 239"/>
              <a:gd name="T36" fmla="*/ 84 w 245"/>
              <a:gd name="T37" fmla="*/ 98 h 239"/>
              <a:gd name="T38" fmla="*/ 106 w 245"/>
              <a:gd name="T39" fmla="*/ 98 h 239"/>
              <a:gd name="T40" fmla="*/ 52 w 245"/>
              <a:gd name="T41" fmla="*/ 98 h 239"/>
              <a:gd name="T42" fmla="*/ 74 w 245"/>
              <a:gd name="T43" fmla="*/ 98 h 239"/>
              <a:gd name="T44" fmla="*/ 20 w 245"/>
              <a:gd name="T45" fmla="*/ 109 h 239"/>
              <a:gd name="T46" fmla="*/ 15 w 245"/>
              <a:gd name="T47" fmla="*/ 125 h 239"/>
              <a:gd name="T48" fmla="*/ 20 w 245"/>
              <a:gd name="T49" fmla="*/ 109 h 239"/>
              <a:gd name="T50" fmla="*/ 18 w 245"/>
              <a:gd name="T51" fmla="*/ 198 h 239"/>
              <a:gd name="T52" fmla="*/ 18 w 245"/>
              <a:gd name="T53" fmla="*/ 220 h 239"/>
              <a:gd name="T54" fmla="*/ 20 w 245"/>
              <a:gd name="T55" fmla="*/ 171 h 239"/>
              <a:gd name="T56" fmla="*/ 15 w 245"/>
              <a:gd name="T57" fmla="*/ 187 h 239"/>
              <a:gd name="T58" fmla="*/ 20 w 245"/>
              <a:gd name="T59" fmla="*/ 171 h 239"/>
              <a:gd name="T60" fmla="*/ 15 w 245"/>
              <a:gd name="T61" fmla="*/ 139 h 239"/>
              <a:gd name="T62" fmla="*/ 20 w 245"/>
              <a:gd name="T63" fmla="*/ 155 h 239"/>
              <a:gd name="T64" fmla="*/ 173 w 245"/>
              <a:gd name="T65" fmla="*/ 223 h 239"/>
              <a:gd name="T66" fmla="*/ 195 w 245"/>
              <a:gd name="T67" fmla="*/ 223 h 239"/>
              <a:gd name="T68" fmla="*/ 143 w 245"/>
              <a:gd name="T69" fmla="*/ 223 h 239"/>
              <a:gd name="T70" fmla="*/ 165 w 245"/>
              <a:gd name="T71" fmla="*/ 223 h 239"/>
              <a:gd name="T72" fmla="*/ 117 w 245"/>
              <a:gd name="T73" fmla="*/ 220 h 239"/>
              <a:gd name="T74" fmla="*/ 133 w 245"/>
              <a:gd name="T75" fmla="*/ 226 h 239"/>
              <a:gd name="T76" fmla="*/ 117 w 245"/>
              <a:gd name="T77" fmla="*/ 220 h 239"/>
              <a:gd name="T78" fmla="*/ 87 w 245"/>
              <a:gd name="T79" fmla="*/ 226 h 239"/>
              <a:gd name="T80" fmla="*/ 103 w 245"/>
              <a:gd name="T81" fmla="*/ 220 h 239"/>
              <a:gd name="T82" fmla="*/ 52 w 245"/>
              <a:gd name="T83" fmla="*/ 223 h 239"/>
              <a:gd name="T84" fmla="*/ 74 w 245"/>
              <a:gd name="T85" fmla="*/ 223 h 239"/>
              <a:gd name="T86" fmla="*/ 58 w 245"/>
              <a:gd name="T87" fmla="*/ 72 h 239"/>
              <a:gd name="T88" fmla="*/ 217 w 245"/>
              <a:gd name="T89" fmla="*/ 125 h 239"/>
              <a:gd name="T90" fmla="*/ 190 w 245"/>
              <a:gd name="T91" fmla="*/ 3 h 239"/>
              <a:gd name="T92" fmla="*/ 128 w 245"/>
              <a:gd name="T93" fmla="*/ 131 h 239"/>
              <a:gd name="T94" fmla="*/ 119 w 245"/>
              <a:gd name="T95" fmla="*/ 175 h 239"/>
              <a:gd name="T96" fmla="*/ 216 w 245"/>
              <a:gd name="T97" fmla="*/ 1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39">
                <a:moveTo>
                  <a:pt x="25" y="78"/>
                </a:moveTo>
                <a:cubicBezTo>
                  <a:pt x="190" y="78"/>
                  <a:pt x="190" y="78"/>
                  <a:pt x="190" y="78"/>
                </a:cubicBezTo>
                <a:cubicBezTo>
                  <a:pt x="201" y="78"/>
                  <a:pt x="210" y="87"/>
                  <a:pt x="210" y="98"/>
                </a:cubicBezTo>
                <a:cubicBezTo>
                  <a:pt x="210" y="122"/>
                  <a:pt x="210" y="122"/>
                  <a:pt x="210" y="122"/>
                </a:cubicBezTo>
                <a:cubicBezTo>
                  <a:pt x="128" y="122"/>
                  <a:pt x="128" y="122"/>
                  <a:pt x="128" y="122"/>
                </a:cubicBezTo>
                <a:cubicBezTo>
                  <a:pt x="122" y="122"/>
                  <a:pt x="116" y="124"/>
                  <a:pt x="113" y="128"/>
                </a:cubicBezTo>
                <a:cubicBezTo>
                  <a:pt x="109" y="132"/>
                  <a:pt x="106" y="137"/>
                  <a:pt x="106" y="143"/>
                </a:cubicBezTo>
                <a:cubicBezTo>
                  <a:pt x="106" y="166"/>
                  <a:pt x="106" y="166"/>
                  <a:pt x="106" y="166"/>
                </a:cubicBezTo>
                <a:cubicBezTo>
                  <a:pt x="106" y="172"/>
                  <a:pt x="109" y="177"/>
                  <a:pt x="113" y="181"/>
                </a:cubicBezTo>
                <a:cubicBezTo>
                  <a:pt x="116" y="185"/>
                  <a:pt x="122" y="188"/>
                  <a:pt x="128" y="188"/>
                </a:cubicBezTo>
                <a:cubicBezTo>
                  <a:pt x="210" y="188"/>
                  <a:pt x="210" y="188"/>
                  <a:pt x="210" y="188"/>
                </a:cubicBezTo>
                <a:cubicBezTo>
                  <a:pt x="210" y="219"/>
                  <a:pt x="210" y="219"/>
                  <a:pt x="210" y="219"/>
                </a:cubicBezTo>
                <a:cubicBezTo>
                  <a:pt x="210" y="230"/>
                  <a:pt x="201" y="239"/>
                  <a:pt x="190" y="239"/>
                </a:cubicBezTo>
                <a:cubicBezTo>
                  <a:pt x="25" y="239"/>
                  <a:pt x="25" y="239"/>
                  <a:pt x="25" y="239"/>
                </a:cubicBezTo>
                <a:cubicBezTo>
                  <a:pt x="11" y="239"/>
                  <a:pt x="1" y="234"/>
                  <a:pt x="0" y="219"/>
                </a:cubicBezTo>
                <a:cubicBezTo>
                  <a:pt x="0" y="79"/>
                  <a:pt x="0" y="79"/>
                  <a:pt x="0" y="79"/>
                </a:cubicBezTo>
                <a:cubicBezTo>
                  <a:pt x="0" y="60"/>
                  <a:pt x="7" y="44"/>
                  <a:pt x="21" y="42"/>
                </a:cubicBezTo>
                <a:cubicBezTo>
                  <a:pt x="22" y="41"/>
                  <a:pt x="22" y="41"/>
                  <a:pt x="22" y="41"/>
                </a:cubicBezTo>
                <a:cubicBezTo>
                  <a:pt x="23" y="41"/>
                  <a:pt x="23" y="41"/>
                  <a:pt x="23" y="41"/>
                </a:cubicBezTo>
                <a:cubicBezTo>
                  <a:pt x="81" y="41"/>
                  <a:pt x="81" y="41"/>
                  <a:pt x="81" y="41"/>
                </a:cubicBezTo>
                <a:cubicBezTo>
                  <a:pt x="39" y="60"/>
                  <a:pt x="39" y="60"/>
                  <a:pt x="39" y="60"/>
                </a:cubicBezTo>
                <a:cubicBezTo>
                  <a:pt x="24" y="60"/>
                  <a:pt x="24" y="60"/>
                  <a:pt x="24" y="60"/>
                </a:cubicBezTo>
                <a:cubicBezTo>
                  <a:pt x="20" y="63"/>
                  <a:pt x="18" y="77"/>
                  <a:pt x="25" y="78"/>
                </a:cubicBezTo>
                <a:close/>
                <a:moveTo>
                  <a:pt x="25" y="220"/>
                </a:moveTo>
                <a:cubicBezTo>
                  <a:pt x="24" y="220"/>
                  <a:pt x="22" y="222"/>
                  <a:pt x="22" y="223"/>
                </a:cubicBezTo>
                <a:cubicBezTo>
                  <a:pt x="22" y="223"/>
                  <a:pt x="22" y="223"/>
                  <a:pt x="22" y="223"/>
                </a:cubicBezTo>
                <a:cubicBezTo>
                  <a:pt x="22" y="225"/>
                  <a:pt x="24" y="226"/>
                  <a:pt x="25" y="226"/>
                </a:cubicBezTo>
                <a:cubicBezTo>
                  <a:pt x="41" y="226"/>
                  <a:pt x="41" y="226"/>
                  <a:pt x="41" y="226"/>
                </a:cubicBezTo>
                <a:cubicBezTo>
                  <a:pt x="43" y="226"/>
                  <a:pt x="44" y="225"/>
                  <a:pt x="44" y="223"/>
                </a:cubicBezTo>
                <a:cubicBezTo>
                  <a:pt x="44" y="223"/>
                  <a:pt x="44" y="223"/>
                  <a:pt x="44" y="223"/>
                </a:cubicBezTo>
                <a:cubicBezTo>
                  <a:pt x="44" y="222"/>
                  <a:pt x="43" y="220"/>
                  <a:pt x="41" y="220"/>
                </a:cubicBezTo>
                <a:cubicBezTo>
                  <a:pt x="25" y="220"/>
                  <a:pt x="25" y="220"/>
                  <a:pt x="25" y="220"/>
                </a:cubicBezTo>
                <a:close/>
                <a:moveTo>
                  <a:pt x="142" y="140"/>
                </a:moveTo>
                <a:cubicBezTo>
                  <a:pt x="134" y="140"/>
                  <a:pt x="128" y="147"/>
                  <a:pt x="128" y="155"/>
                </a:cubicBezTo>
                <a:cubicBezTo>
                  <a:pt x="128" y="163"/>
                  <a:pt x="134" y="169"/>
                  <a:pt x="142" y="169"/>
                </a:cubicBezTo>
                <a:cubicBezTo>
                  <a:pt x="150" y="169"/>
                  <a:pt x="157" y="163"/>
                  <a:pt x="157" y="155"/>
                </a:cubicBezTo>
                <a:cubicBezTo>
                  <a:pt x="157" y="147"/>
                  <a:pt x="150" y="140"/>
                  <a:pt x="142" y="140"/>
                </a:cubicBezTo>
                <a:close/>
                <a:moveTo>
                  <a:pt x="25" y="96"/>
                </a:moveTo>
                <a:cubicBezTo>
                  <a:pt x="24" y="96"/>
                  <a:pt x="22" y="97"/>
                  <a:pt x="22" y="98"/>
                </a:cubicBezTo>
                <a:cubicBezTo>
                  <a:pt x="22" y="98"/>
                  <a:pt x="22" y="98"/>
                  <a:pt x="22" y="98"/>
                </a:cubicBezTo>
                <a:cubicBezTo>
                  <a:pt x="22" y="100"/>
                  <a:pt x="24" y="101"/>
                  <a:pt x="25" y="101"/>
                </a:cubicBezTo>
                <a:cubicBezTo>
                  <a:pt x="41" y="101"/>
                  <a:pt x="41" y="101"/>
                  <a:pt x="41" y="101"/>
                </a:cubicBezTo>
                <a:cubicBezTo>
                  <a:pt x="43" y="101"/>
                  <a:pt x="44" y="100"/>
                  <a:pt x="44" y="98"/>
                </a:cubicBezTo>
                <a:cubicBezTo>
                  <a:pt x="44" y="98"/>
                  <a:pt x="44" y="98"/>
                  <a:pt x="44" y="98"/>
                </a:cubicBezTo>
                <a:cubicBezTo>
                  <a:pt x="44" y="97"/>
                  <a:pt x="43" y="96"/>
                  <a:pt x="41" y="96"/>
                </a:cubicBezTo>
                <a:cubicBezTo>
                  <a:pt x="25" y="96"/>
                  <a:pt x="25" y="96"/>
                  <a:pt x="25" y="96"/>
                </a:cubicBezTo>
                <a:close/>
                <a:moveTo>
                  <a:pt x="175" y="96"/>
                </a:moveTo>
                <a:cubicBezTo>
                  <a:pt x="174" y="96"/>
                  <a:pt x="173" y="97"/>
                  <a:pt x="173" y="98"/>
                </a:cubicBezTo>
                <a:cubicBezTo>
                  <a:pt x="173" y="98"/>
                  <a:pt x="173" y="98"/>
                  <a:pt x="173" y="98"/>
                </a:cubicBezTo>
                <a:cubicBezTo>
                  <a:pt x="173" y="100"/>
                  <a:pt x="174" y="101"/>
                  <a:pt x="175" y="101"/>
                </a:cubicBezTo>
                <a:cubicBezTo>
                  <a:pt x="192" y="101"/>
                  <a:pt x="192" y="101"/>
                  <a:pt x="192" y="101"/>
                </a:cubicBezTo>
                <a:cubicBezTo>
                  <a:pt x="193" y="101"/>
                  <a:pt x="195" y="100"/>
                  <a:pt x="195" y="98"/>
                </a:cubicBezTo>
                <a:cubicBezTo>
                  <a:pt x="195" y="98"/>
                  <a:pt x="195" y="98"/>
                  <a:pt x="195" y="98"/>
                </a:cubicBezTo>
                <a:cubicBezTo>
                  <a:pt x="195" y="97"/>
                  <a:pt x="193" y="96"/>
                  <a:pt x="192" y="96"/>
                </a:cubicBezTo>
                <a:cubicBezTo>
                  <a:pt x="175" y="96"/>
                  <a:pt x="175" y="96"/>
                  <a:pt x="175" y="96"/>
                </a:cubicBezTo>
                <a:close/>
                <a:moveTo>
                  <a:pt x="146" y="96"/>
                </a:moveTo>
                <a:cubicBezTo>
                  <a:pt x="144" y="96"/>
                  <a:pt x="143" y="97"/>
                  <a:pt x="143" y="98"/>
                </a:cubicBezTo>
                <a:cubicBezTo>
                  <a:pt x="143" y="98"/>
                  <a:pt x="143" y="98"/>
                  <a:pt x="143" y="98"/>
                </a:cubicBezTo>
                <a:cubicBezTo>
                  <a:pt x="143" y="100"/>
                  <a:pt x="144" y="101"/>
                  <a:pt x="146" y="101"/>
                </a:cubicBezTo>
                <a:cubicBezTo>
                  <a:pt x="162" y="101"/>
                  <a:pt x="162" y="101"/>
                  <a:pt x="162" y="101"/>
                </a:cubicBezTo>
                <a:cubicBezTo>
                  <a:pt x="163" y="101"/>
                  <a:pt x="165" y="100"/>
                  <a:pt x="165" y="98"/>
                </a:cubicBezTo>
                <a:cubicBezTo>
                  <a:pt x="165" y="98"/>
                  <a:pt x="165" y="98"/>
                  <a:pt x="165" y="98"/>
                </a:cubicBezTo>
                <a:cubicBezTo>
                  <a:pt x="165" y="97"/>
                  <a:pt x="163" y="96"/>
                  <a:pt x="162" y="96"/>
                </a:cubicBezTo>
                <a:cubicBezTo>
                  <a:pt x="146" y="96"/>
                  <a:pt x="146" y="96"/>
                  <a:pt x="146" y="96"/>
                </a:cubicBezTo>
                <a:close/>
                <a:moveTo>
                  <a:pt x="117" y="96"/>
                </a:moveTo>
                <a:cubicBezTo>
                  <a:pt x="115" y="96"/>
                  <a:pt x="114" y="97"/>
                  <a:pt x="114" y="98"/>
                </a:cubicBezTo>
                <a:cubicBezTo>
                  <a:pt x="114" y="98"/>
                  <a:pt x="114" y="98"/>
                  <a:pt x="114" y="98"/>
                </a:cubicBezTo>
                <a:cubicBezTo>
                  <a:pt x="114" y="100"/>
                  <a:pt x="115" y="101"/>
                  <a:pt x="117" y="101"/>
                </a:cubicBezTo>
                <a:cubicBezTo>
                  <a:pt x="133" y="101"/>
                  <a:pt x="133" y="101"/>
                  <a:pt x="133" y="101"/>
                </a:cubicBezTo>
                <a:cubicBezTo>
                  <a:pt x="135" y="101"/>
                  <a:pt x="136" y="100"/>
                  <a:pt x="136" y="98"/>
                </a:cubicBezTo>
                <a:cubicBezTo>
                  <a:pt x="136" y="98"/>
                  <a:pt x="136" y="98"/>
                  <a:pt x="136" y="98"/>
                </a:cubicBezTo>
                <a:cubicBezTo>
                  <a:pt x="136" y="97"/>
                  <a:pt x="135" y="96"/>
                  <a:pt x="133" y="96"/>
                </a:cubicBezTo>
                <a:cubicBezTo>
                  <a:pt x="117" y="96"/>
                  <a:pt x="117" y="96"/>
                  <a:pt x="117" y="96"/>
                </a:cubicBezTo>
                <a:close/>
                <a:moveTo>
                  <a:pt x="87" y="96"/>
                </a:moveTo>
                <a:cubicBezTo>
                  <a:pt x="85" y="96"/>
                  <a:pt x="84" y="97"/>
                  <a:pt x="84" y="98"/>
                </a:cubicBezTo>
                <a:cubicBezTo>
                  <a:pt x="84" y="98"/>
                  <a:pt x="84" y="98"/>
                  <a:pt x="84" y="98"/>
                </a:cubicBezTo>
                <a:cubicBezTo>
                  <a:pt x="84" y="100"/>
                  <a:pt x="85" y="101"/>
                  <a:pt x="87" y="101"/>
                </a:cubicBezTo>
                <a:cubicBezTo>
                  <a:pt x="103" y="101"/>
                  <a:pt x="103" y="101"/>
                  <a:pt x="103" y="101"/>
                </a:cubicBezTo>
                <a:cubicBezTo>
                  <a:pt x="105" y="101"/>
                  <a:pt x="106" y="100"/>
                  <a:pt x="106" y="98"/>
                </a:cubicBezTo>
                <a:cubicBezTo>
                  <a:pt x="106" y="98"/>
                  <a:pt x="106" y="98"/>
                  <a:pt x="106" y="98"/>
                </a:cubicBezTo>
                <a:cubicBezTo>
                  <a:pt x="106" y="97"/>
                  <a:pt x="105" y="96"/>
                  <a:pt x="103" y="96"/>
                </a:cubicBezTo>
                <a:cubicBezTo>
                  <a:pt x="87" y="96"/>
                  <a:pt x="87" y="96"/>
                  <a:pt x="87" y="96"/>
                </a:cubicBezTo>
                <a:close/>
                <a:moveTo>
                  <a:pt x="55" y="96"/>
                </a:moveTo>
                <a:cubicBezTo>
                  <a:pt x="53" y="96"/>
                  <a:pt x="52" y="97"/>
                  <a:pt x="52" y="98"/>
                </a:cubicBezTo>
                <a:cubicBezTo>
                  <a:pt x="52" y="98"/>
                  <a:pt x="52" y="98"/>
                  <a:pt x="52" y="98"/>
                </a:cubicBezTo>
                <a:cubicBezTo>
                  <a:pt x="52" y="100"/>
                  <a:pt x="53" y="101"/>
                  <a:pt x="55" y="101"/>
                </a:cubicBezTo>
                <a:cubicBezTo>
                  <a:pt x="71" y="101"/>
                  <a:pt x="71" y="101"/>
                  <a:pt x="71" y="101"/>
                </a:cubicBezTo>
                <a:cubicBezTo>
                  <a:pt x="73" y="101"/>
                  <a:pt x="74" y="100"/>
                  <a:pt x="74" y="98"/>
                </a:cubicBezTo>
                <a:cubicBezTo>
                  <a:pt x="74" y="98"/>
                  <a:pt x="74" y="98"/>
                  <a:pt x="74" y="98"/>
                </a:cubicBezTo>
                <a:cubicBezTo>
                  <a:pt x="74" y="97"/>
                  <a:pt x="73" y="96"/>
                  <a:pt x="71" y="96"/>
                </a:cubicBezTo>
                <a:cubicBezTo>
                  <a:pt x="55" y="96"/>
                  <a:pt x="55" y="96"/>
                  <a:pt x="55" y="96"/>
                </a:cubicBezTo>
                <a:close/>
                <a:moveTo>
                  <a:pt x="20" y="109"/>
                </a:moveTo>
                <a:cubicBezTo>
                  <a:pt x="20" y="107"/>
                  <a:pt x="19" y="106"/>
                  <a:pt x="18" y="106"/>
                </a:cubicBezTo>
                <a:cubicBezTo>
                  <a:pt x="18" y="106"/>
                  <a:pt x="18" y="106"/>
                  <a:pt x="18" y="106"/>
                </a:cubicBezTo>
                <a:cubicBezTo>
                  <a:pt x="16" y="106"/>
                  <a:pt x="15" y="107"/>
                  <a:pt x="15" y="109"/>
                </a:cubicBezTo>
                <a:cubicBezTo>
                  <a:pt x="15" y="125"/>
                  <a:pt x="15" y="125"/>
                  <a:pt x="15" y="125"/>
                </a:cubicBezTo>
                <a:cubicBezTo>
                  <a:pt x="15" y="127"/>
                  <a:pt x="16" y="128"/>
                  <a:pt x="18" y="128"/>
                </a:cubicBezTo>
                <a:cubicBezTo>
                  <a:pt x="18" y="128"/>
                  <a:pt x="18" y="128"/>
                  <a:pt x="18" y="128"/>
                </a:cubicBezTo>
                <a:cubicBezTo>
                  <a:pt x="19" y="128"/>
                  <a:pt x="20" y="127"/>
                  <a:pt x="20" y="125"/>
                </a:cubicBezTo>
                <a:cubicBezTo>
                  <a:pt x="20" y="109"/>
                  <a:pt x="20" y="109"/>
                  <a:pt x="20" y="109"/>
                </a:cubicBezTo>
                <a:close/>
                <a:moveTo>
                  <a:pt x="18" y="227"/>
                </a:moveTo>
                <a:cubicBezTo>
                  <a:pt x="30" y="227"/>
                  <a:pt x="5" y="227"/>
                  <a:pt x="18" y="227"/>
                </a:cubicBezTo>
                <a:close/>
                <a:moveTo>
                  <a:pt x="20" y="200"/>
                </a:moveTo>
                <a:cubicBezTo>
                  <a:pt x="20" y="199"/>
                  <a:pt x="19" y="198"/>
                  <a:pt x="18" y="198"/>
                </a:cubicBezTo>
                <a:cubicBezTo>
                  <a:pt x="18" y="198"/>
                  <a:pt x="18" y="198"/>
                  <a:pt x="18" y="198"/>
                </a:cubicBezTo>
                <a:cubicBezTo>
                  <a:pt x="16" y="198"/>
                  <a:pt x="15" y="199"/>
                  <a:pt x="15" y="200"/>
                </a:cubicBezTo>
                <a:cubicBezTo>
                  <a:pt x="15" y="217"/>
                  <a:pt x="15" y="217"/>
                  <a:pt x="15" y="217"/>
                </a:cubicBezTo>
                <a:cubicBezTo>
                  <a:pt x="15" y="218"/>
                  <a:pt x="16" y="220"/>
                  <a:pt x="18" y="220"/>
                </a:cubicBezTo>
                <a:cubicBezTo>
                  <a:pt x="18" y="220"/>
                  <a:pt x="18" y="220"/>
                  <a:pt x="18" y="220"/>
                </a:cubicBezTo>
                <a:cubicBezTo>
                  <a:pt x="19" y="220"/>
                  <a:pt x="20" y="218"/>
                  <a:pt x="20" y="217"/>
                </a:cubicBezTo>
                <a:cubicBezTo>
                  <a:pt x="20" y="200"/>
                  <a:pt x="20" y="200"/>
                  <a:pt x="20" y="200"/>
                </a:cubicBezTo>
                <a:close/>
                <a:moveTo>
                  <a:pt x="20" y="171"/>
                </a:moveTo>
                <a:cubicBezTo>
                  <a:pt x="20" y="169"/>
                  <a:pt x="19" y="168"/>
                  <a:pt x="18" y="168"/>
                </a:cubicBezTo>
                <a:cubicBezTo>
                  <a:pt x="18" y="168"/>
                  <a:pt x="18" y="168"/>
                  <a:pt x="18" y="168"/>
                </a:cubicBezTo>
                <a:cubicBezTo>
                  <a:pt x="16" y="168"/>
                  <a:pt x="15" y="169"/>
                  <a:pt x="15" y="171"/>
                </a:cubicBezTo>
                <a:cubicBezTo>
                  <a:pt x="15" y="187"/>
                  <a:pt x="15" y="187"/>
                  <a:pt x="15" y="187"/>
                </a:cubicBezTo>
                <a:cubicBezTo>
                  <a:pt x="15" y="188"/>
                  <a:pt x="16" y="190"/>
                  <a:pt x="18" y="190"/>
                </a:cubicBezTo>
                <a:cubicBezTo>
                  <a:pt x="18" y="190"/>
                  <a:pt x="18" y="190"/>
                  <a:pt x="18" y="190"/>
                </a:cubicBezTo>
                <a:cubicBezTo>
                  <a:pt x="19" y="190"/>
                  <a:pt x="20" y="188"/>
                  <a:pt x="20" y="187"/>
                </a:cubicBezTo>
                <a:cubicBezTo>
                  <a:pt x="20" y="171"/>
                  <a:pt x="20" y="171"/>
                  <a:pt x="20" y="171"/>
                </a:cubicBezTo>
                <a:close/>
                <a:moveTo>
                  <a:pt x="20" y="139"/>
                </a:moveTo>
                <a:cubicBezTo>
                  <a:pt x="20" y="137"/>
                  <a:pt x="19" y="136"/>
                  <a:pt x="18" y="136"/>
                </a:cubicBezTo>
                <a:cubicBezTo>
                  <a:pt x="18" y="136"/>
                  <a:pt x="18" y="136"/>
                  <a:pt x="18" y="136"/>
                </a:cubicBezTo>
                <a:cubicBezTo>
                  <a:pt x="16" y="136"/>
                  <a:pt x="15" y="137"/>
                  <a:pt x="15" y="139"/>
                </a:cubicBezTo>
                <a:cubicBezTo>
                  <a:pt x="15" y="155"/>
                  <a:pt x="15" y="155"/>
                  <a:pt x="15" y="155"/>
                </a:cubicBezTo>
                <a:cubicBezTo>
                  <a:pt x="15" y="157"/>
                  <a:pt x="16" y="158"/>
                  <a:pt x="18" y="158"/>
                </a:cubicBezTo>
                <a:cubicBezTo>
                  <a:pt x="18" y="158"/>
                  <a:pt x="18" y="158"/>
                  <a:pt x="18" y="158"/>
                </a:cubicBezTo>
                <a:cubicBezTo>
                  <a:pt x="19" y="158"/>
                  <a:pt x="20" y="157"/>
                  <a:pt x="20" y="155"/>
                </a:cubicBezTo>
                <a:cubicBezTo>
                  <a:pt x="20" y="139"/>
                  <a:pt x="20" y="139"/>
                  <a:pt x="20" y="139"/>
                </a:cubicBezTo>
                <a:close/>
                <a:moveTo>
                  <a:pt x="175" y="220"/>
                </a:moveTo>
                <a:cubicBezTo>
                  <a:pt x="174" y="220"/>
                  <a:pt x="173" y="222"/>
                  <a:pt x="173" y="223"/>
                </a:cubicBezTo>
                <a:cubicBezTo>
                  <a:pt x="173" y="223"/>
                  <a:pt x="173" y="223"/>
                  <a:pt x="173" y="223"/>
                </a:cubicBezTo>
                <a:cubicBezTo>
                  <a:pt x="173" y="225"/>
                  <a:pt x="174" y="226"/>
                  <a:pt x="175" y="226"/>
                </a:cubicBezTo>
                <a:cubicBezTo>
                  <a:pt x="192" y="226"/>
                  <a:pt x="192" y="226"/>
                  <a:pt x="192" y="226"/>
                </a:cubicBezTo>
                <a:cubicBezTo>
                  <a:pt x="193" y="226"/>
                  <a:pt x="195" y="225"/>
                  <a:pt x="195" y="223"/>
                </a:cubicBezTo>
                <a:cubicBezTo>
                  <a:pt x="195" y="223"/>
                  <a:pt x="195" y="223"/>
                  <a:pt x="195" y="223"/>
                </a:cubicBezTo>
                <a:cubicBezTo>
                  <a:pt x="195" y="222"/>
                  <a:pt x="193" y="220"/>
                  <a:pt x="192" y="220"/>
                </a:cubicBezTo>
                <a:cubicBezTo>
                  <a:pt x="175" y="220"/>
                  <a:pt x="175" y="220"/>
                  <a:pt x="175" y="220"/>
                </a:cubicBezTo>
                <a:close/>
                <a:moveTo>
                  <a:pt x="146" y="220"/>
                </a:moveTo>
                <a:cubicBezTo>
                  <a:pt x="144" y="220"/>
                  <a:pt x="143" y="222"/>
                  <a:pt x="143" y="223"/>
                </a:cubicBezTo>
                <a:cubicBezTo>
                  <a:pt x="143" y="223"/>
                  <a:pt x="143" y="223"/>
                  <a:pt x="143" y="223"/>
                </a:cubicBezTo>
                <a:cubicBezTo>
                  <a:pt x="143" y="225"/>
                  <a:pt x="144" y="226"/>
                  <a:pt x="146" y="226"/>
                </a:cubicBezTo>
                <a:cubicBezTo>
                  <a:pt x="162" y="226"/>
                  <a:pt x="162" y="226"/>
                  <a:pt x="162" y="226"/>
                </a:cubicBezTo>
                <a:cubicBezTo>
                  <a:pt x="163" y="226"/>
                  <a:pt x="165" y="225"/>
                  <a:pt x="165" y="223"/>
                </a:cubicBezTo>
                <a:cubicBezTo>
                  <a:pt x="165" y="223"/>
                  <a:pt x="165" y="223"/>
                  <a:pt x="165" y="223"/>
                </a:cubicBezTo>
                <a:cubicBezTo>
                  <a:pt x="165" y="222"/>
                  <a:pt x="163" y="220"/>
                  <a:pt x="162" y="220"/>
                </a:cubicBezTo>
                <a:cubicBezTo>
                  <a:pt x="146" y="220"/>
                  <a:pt x="146" y="220"/>
                  <a:pt x="146" y="220"/>
                </a:cubicBezTo>
                <a:close/>
                <a:moveTo>
                  <a:pt x="117" y="220"/>
                </a:moveTo>
                <a:cubicBezTo>
                  <a:pt x="115" y="220"/>
                  <a:pt x="114" y="222"/>
                  <a:pt x="114" y="223"/>
                </a:cubicBezTo>
                <a:cubicBezTo>
                  <a:pt x="114" y="223"/>
                  <a:pt x="114" y="223"/>
                  <a:pt x="114" y="223"/>
                </a:cubicBezTo>
                <a:cubicBezTo>
                  <a:pt x="114" y="225"/>
                  <a:pt x="115" y="226"/>
                  <a:pt x="117" y="226"/>
                </a:cubicBezTo>
                <a:cubicBezTo>
                  <a:pt x="133" y="226"/>
                  <a:pt x="133" y="226"/>
                  <a:pt x="133" y="226"/>
                </a:cubicBezTo>
                <a:cubicBezTo>
                  <a:pt x="135" y="226"/>
                  <a:pt x="136" y="225"/>
                  <a:pt x="136" y="223"/>
                </a:cubicBezTo>
                <a:cubicBezTo>
                  <a:pt x="136" y="223"/>
                  <a:pt x="136" y="223"/>
                  <a:pt x="136" y="223"/>
                </a:cubicBezTo>
                <a:cubicBezTo>
                  <a:pt x="136" y="222"/>
                  <a:pt x="135" y="220"/>
                  <a:pt x="133" y="220"/>
                </a:cubicBezTo>
                <a:cubicBezTo>
                  <a:pt x="117" y="220"/>
                  <a:pt x="117" y="220"/>
                  <a:pt x="117" y="220"/>
                </a:cubicBezTo>
                <a:close/>
                <a:moveTo>
                  <a:pt x="87" y="220"/>
                </a:moveTo>
                <a:cubicBezTo>
                  <a:pt x="85" y="220"/>
                  <a:pt x="84" y="222"/>
                  <a:pt x="84" y="223"/>
                </a:cubicBezTo>
                <a:cubicBezTo>
                  <a:pt x="84" y="223"/>
                  <a:pt x="84" y="223"/>
                  <a:pt x="84" y="223"/>
                </a:cubicBezTo>
                <a:cubicBezTo>
                  <a:pt x="84" y="225"/>
                  <a:pt x="85" y="226"/>
                  <a:pt x="87" y="226"/>
                </a:cubicBezTo>
                <a:cubicBezTo>
                  <a:pt x="103" y="226"/>
                  <a:pt x="103" y="226"/>
                  <a:pt x="103" y="226"/>
                </a:cubicBezTo>
                <a:cubicBezTo>
                  <a:pt x="105" y="226"/>
                  <a:pt x="106" y="225"/>
                  <a:pt x="106" y="223"/>
                </a:cubicBezTo>
                <a:cubicBezTo>
                  <a:pt x="106" y="223"/>
                  <a:pt x="106" y="223"/>
                  <a:pt x="106" y="223"/>
                </a:cubicBezTo>
                <a:cubicBezTo>
                  <a:pt x="106" y="222"/>
                  <a:pt x="105" y="220"/>
                  <a:pt x="103" y="220"/>
                </a:cubicBezTo>
                <a:cubicBezTo>
                  <a:pt x="87" y="220"/>
                  <a:pt x="87" y="220"/>
                  <a:pt x="87" y="220"/>
                </a:cubicBezTo>
                <a:close/>
                <a:moveTo>
                  <a:pt x="55" y="220"/>
                </a:moveTo>
                <a:cubicBezTo>
                  <a:pt x="53" y="220"/>
                  <a:pt x="52" y="222"/>
                  <a:pt x="52" y="223"/>
                </a:cubicBezTo>
                <a:cubicBezTo>
                  <a:pt x="52" y="223"/>
                  <a:pt x="52" y="223"/>
                  <a:pt x="52" y="223"/>
                </a:cubicBezTo>
                <a:cubicBezTo>
                  <a:pt x="52" y="225"/>
                  <a:pt x="53" y="226"/>
                  <a:pt x="55" y="226"/>
                </a:cubicBezTo>
                <a:cubicBezTo>
                  <a:pt x="71" y="226"/>
                  <a:pt x="71" y="226"/>
                  <a:pt x="71" y="226"/>
                </a:cubicBezTo>
                <a:cubicBezTo>
                  <a:pt x="73" y="226"/>
                  <a:pt x="74" y="225"/>
                  <a:pt x="74" y="223"/>
                </a:cubicBezTo>
                <a:cubicBezTo>
                  <a:pt x="74" y="223"/>
                  <a:pt x="74" y="223"/>
                  <a:pt x="74" y="223"/>
                </a:cubicBezTo>
                <a:cubicBezTo>
                  <a:pt x="74" y="222"/>
                  <a:pt x="73" y="220"/>
                  <a:pt x="71" y="220"/>
                </a:cubicBezTo>
                <a:cubicBezTo>
                  <a:pt x="55" y="220"/>
                  <a:pt x="55" y="220"/>
                  <a:pt x="55" y="220"/>
                </a:cubicBezTo>
                <a:close/>
                <a:moveTo>
                  <a:pt x="25" y="71"/>
                </a:moveTo>
                <a:cubicBezTo>
                  <a:pt x="58" y="72"/>
                  <a:pt x="58" y="72"/>
                  <a:pt x="58" y="72"/>
                </a:cubicBezTo>
                <a:cubicBezTo>
                  <a:pt x="189" y="18"/>
                  <a:pt x="189" y="18"/>
                  <a:pt x="189" y="18"/>
                </a:cubicBezTo>
                <a:cubicBezTo>
                  <a:pt x="227" y="103"/>
                  <a:pt x="227" y="103"/>
                  <a:pt x="227" y="103"/>
                </a:cubicBezTo>
                <a:cubicBezTo>
                  <a:pt x="217" y="109"/>
                  <a:pt x="217" y="109"/>
                  <a:pt x="217" y="109"/>
                </a:cubicBezTo>
                <a:cubicBezTo>
                  <a:pt x="217" y="125"/>
                  <a:pt x="217" y="125"/>
                  <a:pt x="217" y="125"/>
                </a:cubicBezTo>
                <a:cubicBezTo>
                  <a:pt x="245" y="109"/>
                  <a:pt x="245" y="109"/>
                  <a:pt x="245" y="109"/>
                </a:cubicBezTo>
                <a:cubicBezTo>
                  <a:pt x="199" y="7"/>
                  <a:pt x="199" y="7"/>
                  <a:pt x="199" y="7"/>
                </a:cubicBezTo>
                <a:cubicBezTo>
                  <a:pt x="196" y="0"/>
                  <a:pt x="196" y="0"/>
                  <a:pt x="196" y="0"/>
                </a:cubicBezTo>
                <a:cubicBezTo>
                  <a:pt x="190" y="3"/>
                  <a:pt x="190" y="3"/>
                  <a:pt x="190" y="3"/>
                </a:cubicBezTo>
                <a:cubicBezTo>
                  <a:pt x="25" y="71"/>
                  <a:pt x="25" y="71"/>
                  <a:pt x="25" y="71"/>
                </a:cubicBezTo>
                <a:close/>
                <a:moveTo>
                  <a:pt x="216" y="131"/>
                </a:moveTo>
                <a:cubicBezTo>
                  <a:pt x="210" y="131"/>
                  <a:pt x="210" y="131"/>
                  <a:pt x="210" y="131"/>
                </a:cubicBezTo>
                <a:cubicBezTo>
                  <a:pt x="128" y="131"/>
                  <a:pt x="128" y="131"/>
                  <a:pt x="128" y="131"/>
                </a:cubicBezTo>
                <a:cubicBezTo>
                  <a:pt x="124" y="131"/>
                  <a:pt x="121" y="132"/>
                  <a:pt x="119" y="135"/>
                </a:cubicBezTo>
                <a:cubicBezTo>
                  <a:pt x="117" y="137"/>
                  <a:pt x="116" y="140"/>
                  <a:pt x="116" y="143"/>
                </a:cubicBezTo>
                <a:cubicBezTo>
                  <a:pt x="116" y="166"/>
                  <a:pt x="116" y="166"/>
                  <a:pt x="116" y="166"/>
                </a:cubicBezTo>
                <a:cubicBezTo>
                  <a:pt x="116" y="170"/>
                  <a:pt x="117" y="173"/>
                  <a:pt x="119" y="175"/>
                </a:cubicBezTo>
                <a:cubicBezTo>
                  <a:pt x="121" y="177"/>
                  <a:pt x="124" y="178"/>
                  <a:pt x="128" y="178"/>
                </a:cubicBezTo>
                <a:cubicBezTo>
                  <a:pt x="210" y="178"/>
                  <a:pt x="210" y="178"/>
                  <a:pt x="210" y="178"/>
                </a:cubicBezTo>
                <a:cubicBezTo>
                  <a:pt x="216" y="178"/>
                  <a:pt x="216" y="178"/>
                  <a:pt x="216" y="178"/>
                </a:cubicBezTo>
                <a:lnTo>
                  <a:pt x="216" y="131"/>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10" name="Freeform 110"/>
          <p:cNvSpPr>
            <a:spLocks noEditPoints="1"/>
          </p:cNvSpPr>
          <p:nvPr/>
        </p:nvSpPr>
        <p:spPr bwMode="auto">
          <a:xfrm>
            <a:off x="6297805" y="4839420"/>
            <a:ext cx="624423" cy="478006"/>
          </a:xfrm>
          <a:custGeom>
            <a:avLst/>
            <a:gdLst>
              <a:gd name="T0" fmla="*/ 221 w 245"/>
              <a:gd name="T1" fmla="*/ 0 h 188"/>
              <a:gd name="T2" fmla="*/ 245 w 245"/>
              <a:gd name="T3" fmla="*/ 75 h 188"/>
              <a:gd name="T4" fmla="*/ 223 w 245"/>
              <a:gd name="T5" fmla="*/ 177 h 188"/>
              <a:gd name="T6" fmla="*/ 29 w 245"/>
              <a:gd name="T7" fmla="*/ 188 h 188"/>
              <a:gd name="T8" fmla="*/ 48 w 245"/>
              <a:gd name="T9" fmla="*/ 37 h 188"/>
              <a:gd name="T10" fmla="*/ 38 w 245"/>
              <a:gd name="T11" fmla="*/ 31 h 188"/>
              <a:gd name="T12" fmla="*/ 0 w 245"/>
              <a:gd name="T13" fmla="*/ 75 h 188"/>
              <a:gd name="T14" fmla="*/ 23 w 245"/>
              <a:gd name="T15" fmla="*/ 0 h 188"/>
              <a:gd name="T16" fmla="*/ 104 w 245"/>
              <a:gd name="T17" fmla="*/ 64 h 188"/>
              <a:gd name="T18" fmla="*/ 88 w 245"/>
              <a:gd name="T19" fmla="*/ 71 h 188"/>
              <a:gd name="T20" fmla="*/ 79 w 245"/>
              <a:gd name="T21" fmla="*/ 77 h 188"/>
              <a:gd name="T22" fmla="*/ 84 w 245"/>
              <a:gd name="T23" fmla="*/ 84 h 188"/>
              <a:gd name="T24" fmla="*/ 88 w 245"/>
              <a:gd name="T25" fmla="*/ 97 h 188"/>
              <a:gd name="T26" fmla="*/ 113 w 245"/>
              <a:gd name="T27" fmla="*/ 99 h 188"/>
              <a:gd name="T28" fmla="*/ 129 w 245"/>
              <a:gd name="T29" fmla="*/ 84 h 188"/>
              <a:gd name="T30" fmla="*/ 143 w 245"/>
              <a:gd name="T31" fmla="*/ 78 h 188"/>
              <a:gd name="T32" fmla="*/ 149 w 245"/>
              <a:gd name="T33" fmla="*/ 81 h 188"/>
              <a:gd name="T34" fmla="*/ 138 w 245"/>
              <a:gd name="T35" fmla="*/ 84 h 188"/>
              <a:gd name="T36" fmla="*/ 134 w 245"/>
              <a:gd name="T37" fmla="*/ 92 h 188"/>
              <a:gd name="T38" fmla="*/ 138 w 245"/>
              <a:gd name="T39" fmla="*/ 101 h 188"/>
              <a:gd name="T40" fmla="*/ 159 w 245"/>
              <a:gd name="T41" fmla="*/ 90 h 188"/>
              <a:gd name="T42" fmla="*/ 168 w 245"/>
              <a:gd name="T43" fmla="*/ 84 h 188"/>
              <a:gd name="T44" fmla="*/ 159 w 245"/>
              <a:gd name="T45" fmla="*/ 77 h 188"/>
              <a:gd name="T46" fmla="*/ 151 w 245"/>
              <a:gd name="T47" fmla="*/ 66 h 188"/>
              <a:gd name="T48" fmla="*/ 127 w 245"/>
              <a:gd name="T49" fmla="*/ 64 h 188"/>
              <a:gd name="T50" fmla="*/ 114 w 245"/>
              <a:gd name="T51" fmla="*/ 74 h 188"/>
              <a:gd name="T52" fmla="*/ 101 w 245"/>
              <a:gd name="T53" fmla="*/ 84 h 188"/>
              <a:gd name="T54" fmla="*/ 96 w 245"/>
              <a:gd name="T55" fmla="*/ 81 h 188"/>
              <a:gd name="T56" fmla="*/ 104 w 245"/>
              <a:gd name="T57" fmla="*/ 78 h 188"/>
              <a:gd name="T58" fmla="*/ 107 w 245"/>
              <a:gd name="T59" fmla="*/ 71 h 188"/>
              <a:gd name="T60" fmla="*/ 186 w 245"/>
              <a:gd name="T61" fmla="*/ 90 h 188"/>
              <a:gd name="T62" fmla="*/ 57 w 245"/>
              <a:gd name="T63" fmla="*/ 89 h 188"/>
              <a:gd name="T64" fmla="*/ 69 w 245"/>
              <a:gd name="T65" fmla="*/ 149 h 188"/>
              <a:gd name="T66" fmla="*/ 162 w 245"/>
              <a:gd name="T67" fmla="*/ 169 h 188"/>
              <a:gd name="T68" fmla="*/ 197 w 245"/>
              <a:gd name="T69" fmla="*/ 14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5" h="188">
                <a:moveTo>
                  <a:pt x="23" y="0"/>
                </a:moveTo>
                <a:cubicBezTo>
                  <a:pt x="221" y="0"/>
                  <a:pt x="221" y="0"/>
                  <a:pt x="221" y="0"/>
                </a:cubicBezTo>
                <a:cubicBezTo>
                  <a:pt x="234" y="0"/>
                  <a:pt x="245" y="11"/>
                  <a:pt x="245" y="24"/>
                </a:cubicBezTo>
                <a:cubicBezTo>
                  <a:pt x="245" y="75"/>
                  <a:pt x="245" y="75"/>
                  <a:pt x="245" y="75"/>
                </a:cubicBezTo>
                <a:cubicBezTo>
                  <a:pt x="202" y="75"/>
                  <a:pt x="202" y="75"/>
                  <a:pt x="202" y="75"/>
                </a:cubicBezTo>
                <a:cubicBezTo>
                  <a:pt x="223" y="177"/>
                  <a:pt x="223" y="177"/>
                  <a:pt x="223" y="177"/>
                </a:cubicBezTo>
                <a:cubicBezTo>
                  <a:pt x="214" y="188"/>
                  <a:pt x="214" y="188"/>
                  <a:pt x="214" y="188"/>
                </a:cubicBezTo>
                <a:cubicBezTo>
                  <a:pt x="29" y="188"/>
                  <a:pt x="29" y="188"/>
                  <a:pt x="29" y="188"/>
                </a:cubicBezTo>
                <a:cubicBezTo>
                  <a:pt x="20" y="177"/>
                  <a:pt x="20" y="177"/>
                  <a:pt x="20" y="177"/>
                </a:cubicBezTo>
                <a:cubicBezTo>
                  <a:pt x="48" y="37"/>
                  <a:pt x="48" y="37"/>
                  <a:pt x="48" y="37"/>
                </a:cubicBezTo>
                <a:cubicBezTo>
                  <a:pt x="50" y="31"/>
                  <a:pt x="50" y="31"/>
                  <a:pt x="50" y="31"/>
                </a:cubicBezTo>
                <a:cubicBezTo>
                  <a:pt x="38" y="31"/>
                  <a:pt x="38" y="31"/>
                  <a:pt x="38" y="31"/>
                </a:cubicBezTo>
                <a:cubicBezTo>
                  <a:pt x="24" y="75"/>
                  <a:pt x="24" y="75"/>
                  <a:pt x="24" y="75"/>
                </a:cubicBezTo>
                <a:cubicBezTo>
                  <a:pt x="0" y="75"/>
                  <a:pt x="0" y="75"/>
                  <a:pt x="0" y="75"/>
                </a:cubicBezTo>
                <a:cubicBezTo>
                  <a:pt x="0" y="24"/>
                  <a:pt x="0" y="24"/>
                  <a:pt x="0" y="24"/>
                </a:cubicBezTo>
                <a:cubicBezTo>
                  <a:pt x="0" y="11"/>
                  <a:pt x="10" y="0"/>
                  <a:pt x="23" y="0"/>
                </a:cubicBezTo>
                <a:close/>
                <a:moveTo>
                  <a:pt x="108" y="64"/>
                </a:moveTo>
                <a:cubicBezTo>
                  <a:pt x="106" y="64"/>
                  <a:pt x="105" y="64"/>
                  <a:pt x="104" y="64"/>
                </a:cubicBezTo>
                <a:cubicBezTo>
                  <a:pt x="99" y="64"/>
                  <a:pt x="95" y="65"/>
                  <a:pt x="92" y="67"/>
                </a:cubicBezTo>
                <a:cubicBezTo>
                  <a:pt x="90" y="68"/>
                  <a:pt x="89" y="69"/>
                  <a:pt x="88" y="71"/>
                </a:cubicBezTo>
                <a:cubicBezTo>
                  <a:pt x="87" y="73"/>
                  <a:pt x="86" y="75"/>
                  <a:pt x="85" y="77"/>
                </a:cubicBezTo>
                <a:cubicBezTo>
                  <a:pt x="83" y="77"/>
                  <a:pt x="81" y="77"/>
                  <a:pt x="79" y="77"/>
                </a:cubicBezTo>
                <a:cubicBezTo>
                  <a:pt x="79" y="79"/>
                  <a:pt x="78" y="82"/>
                  <a:pt x="78" y="84"/>
                </a:cubicBezTo>
                <a:cubicBezTo>
                  <a:pt x="80" y="84"/>
                  <a:pt x="82" y="84"/>
                  <a:pt x="84" y="84"/>
                </a:cubicBezTo>
                <a:cubicBezTo>
                  <a:pt x="84" y="87"/>
                  <a:pt x="84" y="89"/>
                  <a:pt x="85" y="92"/>
                </a:cubicBezTo>
                <a:cubicBezTo>
                  <a:pt x="86" y="94"/>
                  <a:pt x="87" y="96"/>
                  <a:pt x="88" y="97"/>
                </a:cubicBezTo>
                <a:cubicBezTo>
                  <a:pt x="92" y="100"/>
                  <a:pt x="96" y="102"/>
                  <a:pt x="102" y="102"/>
                </a:cubicBezTo>
                <a:cubicBezTo>
                  <a:pt x="106" y="102"/>
                  <a:pt x="110" y="101"/>
                  <a:pt x="113" y="99"/>
                </a:cubicBezTo>
                <a:cubicBezTo>
                  <a:pt x="117" y="98"/>
                  <a:pt x="119" y="96"/>
                  <a:pt x="121" y="94"/>
                </a:cubicBezTo>
                <a:cubicBezTo>
                  <a:pt x="123" y="93"/>
                  <a:pt x="125" y="89"/>
                  <a:pt x="129" y="84"/>
                </a:cubicBezTo>
                <a:cubicBezTo>
                  <a:pt x="131" y="81"/>
                  <a:pt x="133" y="79"/>
                  <a:pt x="135" y="79"/>
                </a:cubicBezTo>
                <a:cubicBezTo>
                  <a:pt x="136" y="79"/>
                  <a:pt x="139" y="78"/>
                  <a:pt x="143" y="78"/>
                </a:cubicBezTo>
                <a:cubicBezTo>
                  <a:pt x="145" y="78"/>
                  <a:pt x="146" y="79"/>
                  <a:pt x="147" y="79"/>
                </a:cubicBezTo>
                <a:cubicBezTo>
                  <a:pt x="148" y="80"/>
                  <a:pt x="149" y="80"/>
                  <a:pt x="149" y="81"/>
                </a:cubicBezTo>
                <a:cubicBezTo>
                  <a:pt x="149" y="83"/>
                  <a:pt x="148" y="83"/>
                  <a:pt x="147" y="84"/>
                </a:cubicBezTo>
                <a:cubicBezTo>
                  <a:pt x="146" y="84"/>
                  <a:pt x="143" y="84"/>
                  <a:pt x="138" y="84"/>
                </a:cubicBezTo>
                <a:cubicBezTo>
                  <a:pt x="136" y="84"/>
                  <a:pt x="135" y="84"/>
                  <a:pt x="133" y="84"/>
                </a:cubicBezTo>
                <a:cubicBezTo>
                  <a:pt x="133" y="87"/>
                  <a:pt x="133" y="90"/>
                  <a:pt x="134" y="92"/>
                </a:cubicBezTo>
                <a:cubicBezTo>
                  <a:pt x="134" y="95"/>
                  <a:pt x="134" y="98"/>
                  <a:pt x="134" y="101"/>
                </a:cubicBezTo>
                <a:cubicBezTo>
                  <a:pt x="135" y="101"/>
                  <a:pt x="137" y="101"/>
                  <a:pt x="138" y="101"/>
                </a:cubicBezTo>
                <a:cubicBezTo>
                  <a:pt x="147" y="101"/>
                  <a:pt x="153" y="99"/>
                  <a:pt x="156" y="96"/>
                </a:cubicBezTo>
                <a:cubicBezTo>
                  <a:pt x="158" y="94"/>
                  <a:pt x="159" y="92"/>
                  <a:pt x="159" y="90"/>
                </a:cubicBezTo>
                <a:cubicBezTo>
                  <a:pt x="160" y="88"/>
                  <a:pt x="160" y="86"/>
                  <a:pt x="160" y="84"/>
                </a:cubicBezTo>
                <a:cubicBezTo>
                  <a:pt x="163" y="84"/>
                  <a:pt x="165" y="84"/>
                  <a:pt x="168" y="84"/>
                </a:cubicBezTo>
                <a:cubicBezTo>
                  <a:pt x="167" y="82"/>
                  <a:pt x="167" y="79"/>
                  <a:pt x="166" y="77"/>
                </a:cubicBezTo>
                <a:cubicBezTo>
                  <a:pt x="164" y="77"/>
                  <a:pt x="162" y="77"/>
                  <a:pt x="159" y="77"/>
                </a:cubicBezTo>
                <a:cubicBezTo>
                  <a:pt x="159" y="74"/>
                  <a:pt x="157" y="72"/>
                  <a:pt x="156" y="70"/>
                </a:cubicBezTo>
                <a:cubicBezTo>
                  <a:pt x="155" y="69"/>
                  <a:pt x="153" y="67"/>
                  <a:pt x="151" y="66"/>
                </a:cubicBezTo>
                <a:cubicBezTo>
                  <a:pt x="147" y="64"/>
                  <a:pt x="142" y="62"/>
                  <a:pt x="136" y="62"/>
                </a:cubicBezTo>
                <a:cubicBezTo>
                  <a:pt x="132" y="62"/>
                  <a:pt x="129" y="63"/>
                  <a:pt x="127" y="64"/>
                </a:cubicBezTo>
                <a:cubicBezTo>
                  <a:pt x="124" y="65"/>
                  <a:pt x="122" y="66"/>
                  <a:pt x="120" y="67"/>
                </a:cubicBezTo>
                <a:cubicBezTo>
                  <a:pt x="119" y="68"/>
                  <a:pt x="117" y="71"/>
                  <a:pt x="114" y="74"/>
                </a:cubicBezTo>
                <a:cubicBezTo>
                  <a:pt x="111" y="79"/>
                  <a:pt x="108" y="82"/>
                  <a:pt x="107" y="83"/>
                </a:cubicBezTo>
                <a:cubicBezTo>
                  <a:pt x="106" y="84"/>
                  <a:pt x="104" y="84"/>
                  <a:pt x="101" y="84"/>
                </a:cubicBezTo>
                <a:cubicBezTo>
                  <a:pt x="99" y="84"/>
                  <a:pt x="98" y="84"/>
                  <a:pt x="97" y="83"/>
                </a:cubicBezTo>
                <a:cubicBezTo>
                  <a:pt x="96" y="83"/>
                  <a:pt x="96" y="82"/>
                  <a:pt x="96" y="81"/>
                </a:cubicBezTo>
                <a:cubicBezTo>
                  <a:pt x="96" y="80"/>
                  <a:pt x="96" y="79"/>
                  <a:pt x="97" y="79"/>
                </a:cubicBezTo>
                <a:cubicBezTo>
                  <a:pt x="98" y="79"/>
                  <a:pt x="101" y="78"/>
                  <a:pt x="104" y="78"/>
                </a:cubicBezTo>
                <a:cubicBezTo>
                  <a:pt x="105" y="78"/>
                  <a:pt x="106" y="78"/>
                  <a:pt x="107" y="78"/>
                </a:cubicBezTo>
                <a:cubicBezTo>
                  <a:pt x="107" y="76"/>
                  <a:pt x="107" y="73"/>
                  <a:pt x="107" y="71"/>
                </a:cubicBezTo>
                <a:cubicBezTo>
                  <a:pt x="107" y="69"/>
                  <a:pt x="108" y="66"/>
                  <a:pt x="108" y="64"/>
                </a:cubicBezTo>
                <a:close/>
                <a:moveTo>
                  <a:pt x="186" y="90"/>
                </a:moveTo>
                <a:cubicBezTo>
                  <a:pt x="179" y="107"/>
                  <a:pt x="153" y="120"/>
                  <a:pt x="122" y="120"/>
                </a:cubicBezTo>
                <a:cubicBezTo>
                  <a:pt x="89" y="120"/>
                  <a:pt x="63" y="106"/>
                  <a:pt x="57" y="89"/>
                </a:cubicBezTo>
                <a:cubicBezTo>
                  <a:pt x="46" y="141"/>
                  <a:pt x="46" y="141"/>
                  <a:pt x="46" y="141"/>
                </a:cubicBezTo>
                <a:cubicBezTo>
                  <a:pt x="52" y="142"/>
                  <a:pt x="61" y="143"/>
                  <a:pt x="69" y="149"/>
                </a:cubicBezTo>
                <a:cubicBezTo>
                  <a:pt x="77" y="155"/>
                  <a:pt x="79" y="164"/>
                  <a:pt x="79" y="169"/>
                </a:cubicBezTo>
                <a:cubicBezTo>
                  <a:pt x="162" y="169"/>
                  <a:pt x="162" y="169"/>
                  <a:pt x="162" y="169"/>
                </a:cubicBezTo>
                <a:cubicBezTo>
                  <a:pt x="163" y="164"/>
                  <a:pt x="164" y="155"/>
                  <a:pt x="173" y="149"/>
                </a:cubicBezTo>
                <a:cubicBezTo>
                  <a:pt x="181" y="143"/>
                  <a:pt x="191" y="142"/>
                  <a:pt x="197" y="141"/>
                </a:cubicBezTo>
                <a:lnTo>
                  <a:pt x="186" y="90"/>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11" name="Freeform 111"/>
          <p:cNvSpPr>
            <a:spLocks noEditPoints="1"/>
          </p:cNvSpPr>
          <p:nvPr/>
        </p:nvSpPr>
        <p:spPr bwMode="auto">
          <a:xfrm>
            <a:off x="6269813" y="2757293"/>
            <a:ext cx="697631" cy="518917"/>
          </a:xfrm>
          <a:custGeom>
            <a:avLst/>
            <a:gdLst>
              <a:gd name="T0" fmla="*/ 29 w 274"/>
              <a:gd name="T1" fmla="*/ 163 h 204"/>
              <a:gd name="T2" fmla="*/ 253 w 274"/>
              <a:gd name="T3" fmla="*/ 135 h 204"/>
              <a:gd name="T4" fmla="*/ 223 w 274"/>
              <a:gd name="T5" fmla="*/ 0 h 204"/>
              <a:gd name="T6" fmla="*/ 27 w 274"/>
              <a:gd name="T7" fmla="*/ 33 h 204"/>
              <a:gd name="T8" fmla="*/ 28 w 274"/>
              <a:gd name="T9" fmla="*/ 30 h 204"/>
              <a:gd name="T10" fmla="*/ 39 w 274"/>
              <a:gd name="T11" fmla="*/ 30 h 204"/>
              <a:gd name="T12" fmla="*/ 45 w 274"/>
              <a:gd name="T13" fmla="*/ 33 h 204"/>
              <a:gd name="T14" fmla="*/ 48 w 274"/>
              <a:gd name="T15" fmla="*/ 27 h 204"/>
              <a:gd name="T16" fmla="*/ 59 w 274"/>
              <a:gd name="T17" fmla="*/ 26 h 204"/>
              <a:gd name="T18" fmla="*/ 67 w 274"/>
              <a:gd name="T19" fmla="*/ 22 h 204"/>
              <a:gd name="T20" fmla="*/ 72 w 274"/>
              <a:gd name="T21" fmla="*/ 27 h 204"/>
              <a:gd name="T22" fmla="*/ 69 w 274"/>
              <a:gd name="T23" fmla="*/ 25 h 204"/>
              <a:gd name="T24" fmla="*/ 83 w 274"/>
              <a:gd name="T25" fmla="*/ 26 h 204"/>
              <a:gd name="T26" fmla="*/ 92 w 274"/>
              <a:gd name="T27" fmla="*/ 25 h 204"/>
              <a:gd name="T28" fmla="*/ 86 w 274"/>
              <a:gd name="T29" fmla="*/ 30 h 204"/>
              <a:gd name="T30" fmla="*/ 89 w 274"/>
              <a:gd name="T31" fmla="*/ 32 h 204"/>
              <a:gd name="T32" fmla="*/ 100 w 274"/>
              <a:gd name="T33" fmla="*/ 25 h 204"/>
              <a:gd name="T34" fmla="*/ 101 w 274"/>
              <a:gd name="T35" fmla="*/ 29 h 204"/>
              <a:gd name="T36" fmla="*/ 105 w 274"/>
              <a:gd name="T37" fmla="*/ 32 h 204"/>
              <a:gd name="T38" fmla="*/ 34 w 274"/>
              <a:gd name="T39" fmla="*/ 115 h 204"/>
              <a:gd name="T40" fmla="*/ 178 w 274"/>
              <a:gd name="T41" fmla="*/ 118 h 204"/>
              <a:gd name="T42" fmla="*/ 207 w 274"/>
              <a:gd name="T43" fmla="*/ 107 h 204"/>
              <a:gd name="T44" fmla="*/ 211 w 274"/>
              <a:gd name="T45" fmla="*/ 106 h 204"/>
              <a:gd name="T46" fmla="*/ 213 w 274"/>
              <a:gd name="T47" fmla="*/ 115 h 204"/>
              <a:gd name="T48" fmla="*/ 203 w 274"/>
              <a:gd name="T49" fmla="*/ 117 h 204"/>
              <a:gd name="T50" fmla="*/ 197 w 274"/>
              <a:gd name="T51" fmla="*/ 109 h 204"/>
              <a:gd name="T52" fmla="*/ 186 w 274"/>
              <a:gd name="T53" fmla="*/ 107 h 204"/>
              <a:gd name="T54" fmla="*/ 193 w 274"/>
              <a:gd name="T55" fmla="*/ 107 h 204"/>
              <a:gd name="T56" fmla="*/ 192 w 274"/>
              <a:gd name="T57" fmla="*/ 116 h 204"/>
              <a:gd name="T58" fmla="*/ 178 w 274"/>
              <a:gd name="T59" fmla="*/ 117 h 204"/>
              <a:gd name="T60" fmla="*/ 125 w 274"/>
              <a:gd name="T61" fmla="*/ 115 h 204"/>
              <a:gd name="T62" fmla="*/ 159 w 274"/>
              <a:gd name="T63" fmla="*/ 106 h 204"/>
              <a:gd name="T64" fmla="*/ 163 w 274"/>
              <a:gd name="T65" fmla="*/ 107 h 204"/>
              <a:gd name="T66" fmla="*/ 162 w 274"/>
              <a:gd name="T67" fmla="*/ 116 h 204"/>
              <a:gd name="T68" fmla="*/ 149 w 274"/>
              <a:gd name="T69" fmla="*/ 118 h 204"/>
              <a:gd name="T70" fmla="*/ 148 w 274"/>
              <a:gd name="T71" fmla="*/ 108 h 204"/>
              <a:gd name="T72" fmla="*/ 151 w 274"/>
              <a:gd name="T73" fmla="*/ 108 h 204"/>
              <a:gd name="T74" fmla="*/ 143 w 274"/>
              <a:gd name="T75" fmla="*/ 107 h 204"/>
              <a:gd name="T76" fmla="*/ 141 w 274"/>
              <a:gd name="T77" fmla="*/ 117 h 204"/>
              <a:gd name="T78" fmla="*/ 127 w 274"/>
              <a:gd name="T79" fmla="*/ 115 h 204"/>
              <a:gd name="T80" fmla="*/ 76 w 274"/>
              <a:gd name="T81" fmla="*/ 107 h 204"/>
              <a:gd name="T82" fmla="*/ 80 w 274"/>
              <a:gd name="T83" fmla="*/ 106 h 204"/>
              <a:gd name="T84" fmla="*/ 114 w 274"/>
              <a:gd name="T85" fmla="*/ 109 h 204"/>
              <a:gd name="T86" fmla="*/ 109 w 274"/>
              <a:gd name="T87" fmla="*/ 117 h 204"/>
              <a:gd name="T88" fmla="*/ 96 w 274"/>
              <a:gd name="T89" fmla="*/ 115 h 204"/>
              <a:gd name="T90" fmla="*/ 101 w 274"/>
              <a:gd name="T91" fmla="*/ 108 h 204"/>
              <a:gd name="T92" fmla="*/ 102 w 274"/>
              <a:gd name="T93" fmla="*/ 108 h 204"/>
              <a:gd name="T94" fmla="*/ 94 w 274"/>
              <a:gd name="T95" fmla="*/ 115 h 204"/>
              <a:gd name="T96" fmla="*/ 88 w 274"/>
              <a:gd name="T97" fmla="*/ 116 h 204"/>
              <a:gd name="T98" fmla="*/ 77 w 274"/>
              <a:gd name="T99" fmla="*/ 108 h 204"/>
              <a:gd name="T100" fmla="*/ 59 w 274"/>
              <a:gd name="T101" fmla="*/ 106 h 204"/>
              <a:gd name="T102" fmla="*/ 63 w 274"/>
              <a:gd name="T103" fmla="*/ 107 h 204"/>
              <a:gd name="T104" fmla="*/ 62 w 274"/>
              <a:gd name="T105" fmla="*/ 116 h 204"/>
              <a:gd name="T106" fmla="*/ 49 w 274"/>
              <a:gd name="T107" fmla="*/ 118 h 204"/>
              <a:gd name="T108" fmla="*/ 48 w 274"/>
              <a:gd name="T109" fmla="*/ 108 h 204"/>
              <a:gd name="T110" fmla="*/ 51 w 274"/>
              <a:gd name="T111" fmla="*/ 108 h 204"/>
              <a:gd name="T112" fmla="*/ 43 w 274"/>
              <a:gd name="T113" fmla="*/ 107 h 204"/>
              <a:gd name="T114" fmla="*/ 41 w 274"/>
              <a:gd name="T115" fmla="*/ 117 h 204"/>
              <a:gd name="T116" fmla="*/ 27 w 274"/>
              <a:gd name="T117" fmla="*/ 115 h 204"/>
              <a:gd name="T118" fmla="*/ 52 w 274"/>
              <a:gd name="T119" fmla="*/ 87 h 204"/>
              <a:gd name="T120" fmla="*/ 64 w 274"/>
              <a:gd name="T121" fmla="*/ 71 h 204"/>
              <a:gd name="T122" fmla="*/ 25 w 274"/>
              <a:gd name="T123" fmla="*/ 79 h 204"/>
              <a:gd name="T124" fmla="*/ 25 w 274"/>
              <a:gd name="T125" fmla="*/ 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204">
                <a:moveTo>
                  <a:pt x="253" y="49"/>
                </a:moveTo>
                <a:cubicBezTo>
                  <a:pt x="259" y="50"/>
                  <a:pt x="264" y="52"/>
                  <a:pt x="267" y="56"/>
                </a:cubicBezTo>
                <a:cubicBezTo>
                  <a:pt x="267" y="56"/>
                  <a:pt x="267" y="56"/>
                  <a:pt x="267" y="56"/>
                </a:cubicBezTo>
                <a:cubicBezTo>
                  <a:pt x="271" y="60"/>
                  <a:pt x="274" y="66"/>
                  <a:pt x="274" y="72"/>
                </a:cubicBezTo>
                <a:cubicBezTo>
                  <a:pt x="274" y="181"/>
                  <a:pt x="274" y="181"/>
                  <a:pt x="274" y="181"/>
                </a:cubicBezTo>
                <a:cubicBezTo>
                  <a:pt x="274" y="188"/>
                  <a:pt x="271" y="193"/>
                  <a:pt x="267" y="198"/>
                </a:cubicBezTo>
                <a:cubicBezTo>
                  <a:pt x="267" y="198"/>
                  <a:pt x="267" y="198"/>
                  <a:pt x="267" y="198"/>
                </a:cubicBezTo>
                <a:cubicBezTo>
                  <a:pt x="263" y="202"/>
                  <a:pt x="257" y="204"/>
                  <a:pt x="251" y="204"/>
                </a:cubicBezTo>
                <a:cubicBezTo>
                  <a:pt x="52" y="204"/>
                  <a:pt x="52" y="204"/>
                  <a:pt x="52" y="204"/>
                </a:cubicBezTo>
                <a:cubicBezTo>
                  <a:pt x="46" y="204"/>
                  <a:pt x="40" y="202"/>
                  <a:pt x="36" y="198"/>
                </a:cubicBezTo>
                <a:cubicBezTo>
                  <a:pt x="36" y="198"/>
                  <a:pt x="36" y="198"/>
                  <a:pt x="36" y="198"/>
                </a:cubicBezTo>
                <a:cubicBezTo>
                  <a:pt x="32" y="193"/>
                  <a:pt x="29" y="188"/>
                  <a:pt x="29" y="181"/>
                </a:cubicBezTo>
                <a:cubicBezTo>
                  <a:pt x="29" y="163"/>
                  <a:pt x="29" y="163"/>
                  <a:pt x="29" y="163"/>
                </a:cubicBezTo>
                <a:cubicBezTo>
                  <a:pt x="43" y="163"/>
                  <a:pt x="43" y="163"/>
                  <a:pt x="43" y="163"/>
                </a:cubicBezTo>
                <a:cubicBezTo>
                  <a:pt x="43" y="181"/>
                  <a:pt x="43" y="181"/>
                  <a:pt x="43" y="181"/>
                </a:cubicBezTo>
                <a:cubicBezTo>
                  <a:pt x="43" y="184"/>
                  <a:pt x="44" y="186"/>
                  <a:pt x="45" y="188"/>
                </a:cubicBezTo>
                <a:cubicBezTo>
                  <a:pt x="47" y="190"/>
                  <a:pt x="49" y="191"/>
                  <a:pt x="52" y="191"/>
                </a:cubicBezTo>
                <a:cubicBezTo>
                  <a:pt x="251" y="191"/>
                  <a:pt x="251" y="191"/>
                  <a:pt x="251" y="191"/>
                </a:cubicBezTo>
                <a:cubicBezTo>
                  <a:pt x="254" y="191"/>
                  <a:pt x="256" y="190"/>
                  <a:pt x="258" y="188"/>
                </a:cubicBezTo>
                <a:cubicBezTo>
                  <a:pt x="259" y="186"/>
                  <a:pt x="261" y="184"/>
                  <a:pt x="261" y="181"/>
                </a:cubicBezTo>
                <a:cubicBezTo>
                  <a:pt x="261" y="179"/>
                  <a:pt x="261" y="179"/>
                  <a:pt x="261" y="179"/>
                </a:cubicBezTo>
                <a:cubicBezTo>
                  <a:pt x="80" y="179"/>
                  <a:pt x="80" y="179"/>
                  <a:pt x="80" y="179"/>
                </a:cubicBezTo>
                <a:cubicBezTo>
                  <a:pt x="80" y="163"/>
                  <a:pt x="80" y="163"/>
                  <a:pt x="80" y="163"/>
                </a:cubicBezTo>
                <a:cubicBezTo>
                  <a:pt x="228" y="163"/>
                  <a:pt x="228" y="163"/>
                  <a:pt x="228" y="163"/>
                </a:cubicBezTo>
                <a:cubicBezTo>
                  <a:pt x="242" y="163"/>
                  <a:pt x="253" y="152"/>
                  <a:pt x="253" y="138"/>
                </a:cubicBezTo>
                <a:cubicBezTo>
                  <a:pt x="253" y="135"/>
                  <a:pt x="253" y="135"/>
                  <a:pt x="253" y="135"/>
                </a:cubicBezTo>
                <a:cubicBezTo>
                  <a:pt x="261" y="135"/>
                  <a:pt x="261" y="135"/>
                  <a:pt x="261" y="135"/>
                </a:cubicBezTo>
                <a:cubicBezTo>
                  <a:pt x="261" y="72"/>
                  <a:pt x="261" y="72"/>
                  <a:pt x="261" y="72"/>
                </a:cubicBezTo>
                <a:cubicBezTo>
                  <a:pt x="261" y="69"/>
                  <a:pt x="259" y="67"/>
                  <a:pt x="258" y="65"/>
                </a:cubicBezTo>
                <a:cubicBezTo>
                  <a:pt x="257" y="64"/>
                  <a:pt x="255" y="63"/>
                  <a:pt x="253" y="63"/>
                </a:cubicBezTo>
                <a:cubicBezTo>
                  <a:pt x="253" y="49"/>
                  <a:pt x="253" y="49"/>
                  <a:pt x="253" y="49"/>
                </a:cubicBezTo>
                <a:close/>
                <a:moveTo>
                  <a:pt x="13" y="0"/>
                </a:moveTo>
                <a:cubicBezTo>
                  <a:pt x="6" y="0"/>
                  <a:pt x="0" y="6"/>
                  <a:pt x="0" y="12"/>
                </a:cubicBezTo>
                <a:cubicBezTo>
                  <a:pt x="0" y="133"/>
                  <a:pt x="0" y="133"/>
                  <a:pt x="0" y="133"/>
                </a:cubicBezTo>
                <a:cubicBezTo>
                  <a:pt x="0" y="140"/>
                  <a:pt x="6" y="146"/>
                  <a:pt x="13" y="146"/>
                </a:cubicBezTo>
                <a:cubicBezTo>
                  <a:pt x="223" y="146"/>
                  <a:pt x="223" y="146"/>
                  <a:pt x="223" y="146"/>
                </a:cubicBezTo>
                <a:cubicBezTo>
                  <a:pt x="230" y="146"/>
                  <a:pt x="235" y="140"/>
                  <a:pt x="235" y="133"/>
                </a:cubicBezTo>
                <a:cubicBezTo>
                  <a:pt x="235" y="12"/>
                  <a:pt x="235" y="12"/>
                  <a:pt x="235" y="12"/>
                </a:cubicBezTo>
                <a:cubicBezTo>
                  <a:pt x="235" y="6"/>
                  <a:pt x="230" y="0"/>
                  <a:pt x="223" y="0"/>
                </a:cubicBezTo>
                <a:cubicBezTo>
                  <a:pt x="13" y="0"/>
                  <a:pt x="13" y="0"/>
                  <a:pt x="13" y="0"/>
                </a:cubicBezTo>
                <a:close/>
                <a:moveTo>
                  <a:pt x="31" y="51"/>
                </a:moveTo>
                <a:cubicBezTo>
                  <a:pt x="28" y="51"/>
                  <a:pt x="25" y="54"/>
                  <a:pt x="25" y="57"/>
                </a:cubicBezTo>
                <a:cubicBezTo>
                  <a:pt x="25" y="60"/>
                  <a:pt x="25" y="60"/>
                  <a:pt x="25" y="60"/>
                </a:cubicBezTo>
                <a:cubicBezTo>
                  <a:pt x="36" y="60"/>
                  <a:pt x="36" y="60"/>
                  <a:pt x="36" y="60"/>
                </a:cubicBezTo>
                <a:cubicBezTo>
                  <a:pt x="36" y="51"/>
                  <a:pt x="36" y="51"/>
                  <a:pt x="36" y="51"/>
                </a:cubicBezTo>
                <a:cubicBezTo>
                  <a:pt x="31" y="51"/>
                  <a:pt x="31" y="51"/>
                  <a:pt x="31" y="51"/>
                </a:cubicBezTo>
                <a:close/>
                <a:moveTo>
                  <a:pt x="32" y="29"/>
                </a:moveTo>
                <a:cubicBezTo>
                  <a:pt x="35" y="29"/>
                  <a:pt x="35" y="29"/>
                  <a:pt x="35" y="29"/>
                </a:cubicBezTo>
                <a:cubicBezTo>
                  <a:pt x="34" y="30"/>
                  <a:pt x="34" y="31"/>
                  <a:pt x="34" y="31"/>
                </a:cubicBezTo>
                <a:cubicBezTo>
                  <a:pt x="33" y="32"/>
                  <a:pt x="33" y="32"/>
                  <a:pt x="32" y="33"/>
                </a:cubicBezTo>
                <a:cubicBezTo>
                  <a:pt x="31" y="33"/>
                  <a:pt x="31" y="33"/>
                  <a:pt x="30" y="33"/>
                </a:cubicBezTo>
                <a:cubicBezTo>
                  <a:pt x="28" y="33"/>
                  <a:pt x="27" y="33"/>
                  <a:pt x="27" y="33"/>
                </a:cubicBezTo>
                <a:cubicBezTo>
                  <a:pt x="26" y="32"/>
                  <a:pt x="25" y="32"/>
                  <a:pt x="25" y="31"/>
                </a:cubicBezTo>
                <a:cubicBezTo>
                  <a:pt x="24" y="30"/>
                  <a:pt x="24" y="29"/>
                  <a:pt x="24" y="27"/>
                </a:cubicBezTo>
                <a:cubicBezTo>
                  <a:pt x="24" y="26"/>
                  <a:pt x="24" y="24"/>
                  <a:pt x="25" y="23"/>
                </a:cubicBezTo>
                <a:cubicBezTo>
                  <a:pt x="26" y="22"/>
                  <a:pt x="28" y="22"/>
                  <a:pt x="30" y="22"/>
                </a:cubicBezTo>
                <a:cubicBezTo>
                  <a:pt x="31" y="22"/>
                  <a:pt x="32" y="22"/>
                  <a:pt x="33" y="23"/>
                </a:cubicBezTo>
                <a:cubicBezTo>
                  <a:pt x="34" y="23"/>
                  <a:pt x="34" y="24"/>
                  <a:pt x="35" y="25"/>
                </a:cubicBezTo>
                <a:cubicBezTo>
                  <a:pt x="32" y="26"/>
                  <a:pt x="32" y="26"/>
                  <a:pt x="32" y="26"/>
                </a:cubicBezTo>
                <a:cubicBezTo>
                  <a:pt x="31" y="26"/>
                  <a:pt x="31" y="25"/>
                  <a:pt x="31" y="25"/>
                </a:cubicBezTo>
                <a:cubicBezTo>
                  <a:pt x="31" y="25"/>
                  <a:pt x="31" y="25"/>
                  <a:pt x="31" y="25"/>
                </a:cubicBezTo>
                <a:cubicBezTo>
                  <a:pt x="30" y="24"/>
                  <a:pt x="30" y="24"/>
                  <a:pt x="30" y="24"/>
                </a:cubicBezTo>
                <a:cubicBezTo>
                  <a:pt x="29" y="24"/>
                  <a:pt x="28" y="25"/>
                  <a:pt x="28" y="25"/>
                </a:cubicBezTo>
                <a:cubicBezTo>
                  <a:pt x="28" y="26"/>
                  <a:pt x="27" y="27"/>
                  <a:pt x="27" y="27"/>
                </a:cubicBezTo>
                <a:cubicBezTo>
                  <a:pt x="27" y="29"/>
                  <a:pt x="28" y="30"/>
                  <a:pt x="28" y="30"/>
                </a:cubicBezTo>
                <a:cubicBezTo>
                  <a:pt x="28" y="30"/>
                  <a:pt x="29" y="31"/>
                  <a:pt x="29" y="31"/>
                </a:cubicBezTo>
                <a:cubicBezTo>
                  <a:pt x="30" y="31"/>
                  <a:pt x="31" y="30"/>
                  <a:pt x="31" y="30"/>
                </a:cubicBezTo>
                <a:cubicBezTo>
                  <a:pt x="31" y="30"/>
                  <a:pt x="32" y="29"/>
                  <a:pt x="32" y="29"/>
                </a:cubicBezTo>
                <a:close/>
                <a:moveTo>
                  <a:pt x="36" y="25"/>
                </a:moveTo>
                <a:cubicBezTo>
                  <a:pt x="39" y="25"/>
                  <a:pt x="39" y="25"/>
                  <a:pt x="39" y="25"/>
                </a:cubicBezTo>
                <a:cubicBezTo>
                  <a:pt x="39" y="26"/>
                  <a:pt x="39" y="26"/>
                  <a:pt x="39" y="26"/>
                </a:cubicBezTo>
                <a:cubicBezTo>
                  <a:pt x="39" y="26"/>
                  <a:pt x="40" y="25"/>
                  <a:pt x="40" y="25"/>
                </a:cubicBezTo>
                <a:cubicBezTo>
                  <a:pt x="40" y="25"/>
                  <a:pt x="40" y="25"/>
                  <a:pt x="41" y="25"/>
                </a:cubicBezTo>
                <a:cubicBezTo>
                  <a:pt x="41" y="25"/>
                  <a:pt x="42" y="25"/>
                  <a:pt x="42" y="25"/>
                </a:cubicBezTo>
                <a:cubicBezTo>
                  <a:pt x="41" y="27"/>
                  <a:pt x="41" y="27"/>
                  <a:pt x="41" y="27"/>
                </a:cubicBezTo>
                <a:cubicBezTo>
                  <a:pt x="41" y="27"/>
                  <a:pt x="41" y="27"/>
                  <a:pt x="41" y="27"/>
                </a:cubicBezTo>
                <a:cubicBezTo>
                  <a:pt x="40" y="27"/>
                  <a:pt x="40" y="27"/>
                  <a:pt x="40" y="28"/>
                </a:cubicBezTo>
                <a:cubicBezTo>
                  <a:pt x="39" y="28"/>
                  <a:pt x="39" y="29"/>
                  <a:pt x="39" y="30"/>
                </a:cubicBezTo>
                <a:cubicBezTo>
                  <a:pt x="39" y="33"/>
                  <a:pt x="39" y="33"/>
                  <a:pt x="39" y="33"/>
                </a:cubicBezTo>
                <a:cubicBezTo>
                  <a:pt x="36" y="33"/>
                  <a:pt x="36" y="33"/>
                  <a:pt x="36" y="33"/>
                </a:cubicBezTo>
                <a:cubicBezTo>
                  <a:pt x="36" y="25"/>
                  <a:pt x="36" y="25"/>
                  <a:pt x="36" y="25"/>
                </a:cubicBezTo>
                <a:close/>
                <a:moveTo>
                  <a:pt x="52" y="30"/>
                </a:moveTo>
                <a:cubicBezTo>
                  <a:pt x="46" y="30"/>
                  <a:pt x="46" y="30"/>
                  <a:pt x="46" y="30"/>
                </a:cubicBezTo>
                <a:cubicBezTo>
                  <a:pt x="46" y="30"/>
                  <a:pt x="46" y="31"/>
                  <a:pt x="46" y="31"/>
                </a:cubicBezTo>
                <a:cubicBezTo>
                  <a:pt x="47" y="31"/>
                  <a:pt x="47" y="31"/>
                  <a:pt x="47" y="31"/>
                </a:cubicBezTo>
                <a:cubicBezTo>
                  <a:pt x="48" y="31"/>
                  <a:pt x="48" y="31"/>
                  <a:pt x="48" y="31"/>
                </a:cubicBezTo>
                <a:cubicBezTo>
                  <a:pt x="48" y="31"/>
                  <a:pt x="49" y="31"/>
                  <a:pt x="49" y="31"/>
                </a:cubicBezTo>
                <a:cubicBezTo>
                  <a:pt x="52" y="31"/>
                  <a:pt x="52" y="31"/>
                  <a:pt x="52" y="31"/>
                </a:cubicBezTo>
                <a:cubicBezTo>
                  <a:pt x="51" y="32"/>
                  <a:pt x="51" y="32"/>
                  <a:pt x="50" y="33"/>
                </a:cubicBezTo>
                <a:cubicBezTo>
                  <a:pt x="49" y="33"/>
                  <a:pt x="48" y="33"/>
                  <a:pt x="47" y="33"/>
                </a:cubicBezTo>
                <a:cubicBezTo>
                  <a:pt x="46" y="33"/>
                  <a:pt x="45" y="33"/>
                  <a:pt x="45" y="33"/>
                </a:cubicBezTo>
                <a:cubicBezTo>
                  <a:pt x="44" y="32"/>
                  <a:pt x="44" y="32"/>
                  <a:pt x="43" y="31"/>
                </a:cubicBezTo>
                <a:cubicBezTo>
                  <a:pt x="43" y="31"/>
                  <a:pt x="43" y="30"/>
                  <a:pt x="43" y="29"/>
                </a:cubicBezTo>
                <a:cubicBezTo>
                  <a:pt x="43" y="28"/>
                  <a:pt x="43" y="27"/>
                  <a:pt x="44" y="26"/>
                </a:cubicBezTo>
                <a:cubicBezTo>
                  <a:pt x="45" y="25"/>
                  <a:pt x="46" y="25"/>
                  <a:pt x="47" y="25"/>
                </a:cubicBezTo>
                <a:cubicBezTo>
                  <a:pt x="48" y="25"/>
                  <a:pt x="49" y="25"/>
                  <a:pt x="50" y="25"/>
                </a:cubicBezTo>
                <a:cubicBezTo>
                  <a:pt x="51" y="26"/>
                  <a:pt x="51" y="26"/>
                  <a:pt x="51" y="27"/>
                </a:cubicBezTo>
                <a:cubicBezTo>
                  <a:pt x="52" y="28"/>
                  <a:pt x="52" y="28"/>
                  <a:pt x="52" y="29"/>
                </a:cubicBezTo>
                <a:cubicBezTo>
                  <a:pt x="52" y="30"/>
                  <a:pt x="52" y="30"/>
                  <a:pt x="52" y="30"/>
                </a:cubicBezTo>
                <a:close/>
                <a:moveTo>
                  <a:pt x="49" y="28"/>
                </a:moveTo>
                <a:cubicBezTo>
                  <a:pt x="46" y="28"/>
                  <a:pt x="46" y="28"/>
                  <a:pt x="46" y="28"/>
                </a:cubicBezTo>
                <a:cubicBezTo>
                  <a:pt x="46" y="28"/>
                  <a:pt x="46" y="27"/>
                  <a:pt x="46" y="27"/>
                </a:cubicBezTo>
                <a:cubicBezTo>
                  <a:pt x="46" y="27"/>
                  <a:pt x="47" y="27"/>
                  <a:pt x="47" y="27"/>
                </a:cubicBezTo>
                <a:cubicBezTo>
                  <a:pt x="48" y="27"/>
                  <a:pt x="48" y="27"/>
                  <a:pt x="48" y="27"/>
                </a:cubicBezTo>
                <a:cubicBezTo>
                  <a:pt x="49" y="27"/>
                  <a:pt x="49" y="28"/>
                  <a:pt x="49" y="28"/>
                </a:cubicBezTo>
                <a:close/>
                <a:moveTo>
                  <a:pt x="62" y="22"/>
                </a:moveTo>
                <a:cubicBezTo>
                  <a:pt x="62" y="33"/>
                  <a:pt x="62" y="33"/>
                  <a:pt x="62" y="33"/>
                </a:cubicBezTo>
                <a:cubicBezTo>
                  <a:pt x="59" y="33"/>
                  <a:pt x="59" y="33"/>
                  <a:pt x="59" y="33"/>
                </a:cubicBezTo>
                <a:cubicBezTo>
                  <a:pt x="59" y="32"/>
                  <a:pt x="59" y="32"/>
                  <a:pt x="59" y="32"/>
                </a:cubicBezTo>
                <a:cubicBezTo>
                  <a:pt x="58" y="32"/>
                  <a:pt x="58" y="33"/>
                  <a:pt x="58" y="33"/>
                </a:cubicBezTo>
                <a:cubicBezTo>
                  <a:pt x="57" y="33"/>
                  <a:pt x="57" y="33"/>
                  <a:pt x="56" y="33"/>
                </a:cubicBezTo>
                <a:cubicBezTo>
                  <a:pt x="55" y="33"/>
                  <a:pt x="54" y="33"/>
                  <a:pt x="54" y="32"/>
                </a:cubicBezTo>
                <a:cubicBezTo>
                  <a:pt x="53" y="31"/>
                  <a:pt x="53" y="30"/>
                  <a:pt x="53" y="29"/>
                </a:cubicBezTo>
                <a:cubicBezTo>
                  <a:pt x="53" y="28"/>
                  <a:pt x="53" y="27"/>
                  <a:pt x="54" y="26"/>
                </a:cubicBezTo>
                <a:cubicBezTo>
                  <a:pt x="54" y="25"/>
                  <a:pt x="55" y="25"/>
                  <a:pt x="56" y="25"/>
                </a:cubicBezTo>
                <a:cubicBezTo>
                  <a:pt x="57" y="25"/>
                  <a:pt x="57" y="25"/>
                  <a:pt x="58" y="25"/>
                </a:cubicBezTo>
                <a:cubicBezTo>
                  <a:pt x="58" y="25"/>
                  <a:pt x="58" y="26"/>
                  <a:pt x="59" y="26"/>
                </a:cubicBezTo>
                <a:cubicBezTo>
                  <a:pt x="59" y="22"/>
                  <a:pt x="59" y="22"/>
                  <a:pt x="59" y="22"/>
                </a:cubicBezTo>
                <a:cubicBezTo>
                  <a:pt x="62" y="22"/>
                  <a:pt x="62" y="22"/>
                  <a:pt x="62" y="22"/>
                </a:cubicBezTo>
                <a:close/>
                <a:moveTo>
                  <a:pt x="59" y="29"/>
                </a:moveTo>
                <a:cubicBezTo>
                  <a:pt x="59" y="30"/>
                  <a:pt x="58" y="30"/>
                  <a:pt x="58" y="30"/>
                </a:cubicBezTo>
                <a:cubicBezTo>
                  <a:pt x="58" y="31"/>
                  <a:pt x="58" y="31"/>
                  <a:pt x="57" y="31"/>
                </a:cubicBezTo>
                <a:cubicBezTo>
                  <a:pt x="57" y="31"/>
                  <a:pt x="57" y="31"/>
                  <a:pt x="56" y="30"/>
                </a:cubicBezTo>
                <a:cubicBezTo>
                  <a:pt x="56" y="30"/>
                  <a:pt x="56" y="30"/>
                  <a:pt x="56" y="29"/>
                </a:cubicBezTo>
                <a:cubicBezTo>
                  <a:pt x="56" y="28"/>
                  <a:pt x="56" y="28"/>
                  <a:pt x="56" y="28"/>
                </a:cubicBezTo>
                <a:cubicBezTo>
                  <a:pt x="57" y="27"/>
                  <a:pt x="57" y="27"/>
                  <a:pt x="57" y="27"/>
                </a:cubicBezTo>
                <a:cubicBezTo>
                  <a:pt x="58" y="27"/>
                  <a:pt x="58" y="27"/>
                  <a:pt x="58" y="28"/>
                </a:cubicBezTo>
                <a:cubicBezTo>
                  <a:pt x="58" y="28"/>
                  <a:pt x="59" y="28"/>
                  <a:pt x="59" y="29"/>
                </a:cubicBezTo>
                <a:close/>
                <a:moveTo>
                  <a:pt x="64" y="22"/>
                </a:moveTo>
                <a:cubicBezTo>
                  <a:pt x="67" y="22"/>
                  <a:pt x="67" y="22"/>
                  <a:pt x="67" y="22"/>
                </a:cubicBezTo>
                <a:cubicBezTo>
                  <a:pt x="67" y="24"/>
                  <a:pt x="67" y="24"/>
                  <a:pt x="67" y="24"/>
                </a:cubicBezTo>
                <a:cubicBezTo>
                  <a:pt x="64" y="24"/>
                  <a:pt x="64" y="24"/>
                  <a:pt x="64" y="24"/>
                </a:cubicBezTo>
                <a:cubicBezTo>
                  <a:pt x="64" y="22"/>
                  <a:pt x="64" y="22"/>
                  <a:pt x="64" y="22"/>
                </a:cubicBezTo>
                <a:close/>
                <a:moveTo>
                  <a:pt x="64" y="25"/>
                </a:moveTo>
                <a:cubicBezTo>
                  <a:pt x="67" y="25"/>
                  <a:pt x="67" y="25"/>
                  <a:pt x="67" y="25"/>
                </a:cubicBezTo>
                <a:cubicBezTo>
                  <a:pt x="67" y="33"/>
                  <a:pt x="67" y="33"/>
                  <a:pt x="67" y="33"/>
                </a:cubicBezTo>
                <a:cubicBezTo>
                  <a:pt x="64" y="33"/>
                  <a:pt x="64" y="33"/>
                  <a:pt x="64" y="33"/>
                </a:cubicBezTo>
                <a:cubicBezTo>
                  <a:pt x="64" y="25"/>
                  <a:pt x="64" y="25"/>
                  <a:pt x="64" y="25"/>
                </a:cubicBezTo>
                <a:close/>
                <a:moveTo>
                  <a:pt x="72" y="22"/>
                </a:moveTo>
                <a:cubicBezTo>
                  <a:pt x="72" y="25"/>
                  <a:pt x="72" y="25"/>
                  <a:pt x="72" y="25"/>
                </a:cubicBezTo>
                <a:cubicBezTo>
                  <a:pt x="74" y="25"/>
                  <a:pt x="74" y="25"/>
                  <a:pt x="74" y="25"/>
                </a:cubicBezTo>
                <a:cubicBezTo>
                  <a:pt x="74" y="27"/>
                  <a:pt x="74" y="27"/>
                  <a:pt x="74" y="27"/>
                </a:cubicBezTo>
                <a:cubicBezTo>
                  <a:pt x="72" y="27"/>
                  <a:pt x="72" y="27"/>
                  <a:pt x="72" y="27"/>
                </a:cubicBezTo>
                <a:cubicBezTo>
                  <a:pt x="72" y="30"/>
                  <a:pt x="72" y="30"/>
                  <a:pt x="72" y="30"/>
                </a:cubicBezTo>
                <a:cubicBezTo>
                  <a:pt x="72" y="30"/>
                  <a:pt x="72" y="31"/>
                  <a:pt x="72" y="31"/>
                </a:cubicBezTo>
                <a:cubicBezTo>
                  <a:pt x="72" y="31"/>
                  <a:pt x="73" y="31"/>
                  <a:pt x="73" y="31"/>
                </a:cubicBezTo>
                <a:cubicBezTo>
                  <a:pt x="73" y="31"/>
                  <a:pt x="73" y="31"/>
                  <a:pt x="74" y="31"/>
                </a:cubicBezTo>
                <a:cubicBezTo>
                  <a:pt x="74" y="33"/>
                  <a:pt x="74" y="33"/>
                  <a:pt x="74" y="33"/>
                </a:cubicBezTo>
                <a:cubicBezTo>
                  <a:pt x="73" y="33"/>
                  <a:pt x="73" y="33"/>
                  <a:pt x="72" y="33"/>
                </a:cubicBezTo>
                <a:cubicBezTo>
                  <a:pt x="71" y="33"/>
                  <a:pt x="71" y="33"/>
                  <a:pt x="70" y="33"/>
                </a:cubicBezTo>
                <a:cubicBezTo>
                  <a:pt x="70" y="33"/>
                  <a:pt x="70" y="32"/>
                  <a:pt x="69" y="32"/>
                </a:cubicBezTo>
                <a:cubicBezTo>
                  <a:pt x="69" y="32"/>
                  <a:pt x="69" y="31"/>
                  <a:pt x="69" y="30"/>
                </a:cubicBezTo>
                <a:cubicBezTo>
                  <a:pt x="69" y="27"/>
                  <a:pt x="69" y="27"/>
                  <a:pt x="69" y="27"/>
                </a:cubicBezTo>
                <a:cubicBezTo>
                  <a:pt x="68" y="27"/>
                  <a:pt x="68" y="27"/>
                  <a:pt x="68" y="27"/>
                </a:cubicBezTo>
                <a:cubicBezTo>
                  <a:pt x="68" y="25"/>
                  <a:pt x="68" y="25"/>
                  <a:pt x="68" y="25"/>
                </a:cubicBezTo>
                <a:cubicBezTo>
                  <a:pt x="69" y="25"/>
                  <a:pt x="69" y="25"/>
                  <a:pt x="69" y="25"/>
                </a:cubicBezTo>
                <a:cubicBezTo>
                  <a:pt x="69" y="24"/>
                  <a:pt x="69" y="24"/>
                  <a:pt x="69" y="24"/>
                </a:cubicBezTo>
                <a:cubicBezTo>
                  <a:pt x="72" y="22"/>
                  <a:pt x="72" y="22"/>
                  <a:pt x="72" y="22"/>
                </a:cubicBezTo>
                <a:close/>
                <a:moveTo>
                  <a:pt x="83" y="29"/>
                </a:moveTo>
                <a:cubicBezTo>
                  <a:pt x="85" y="30"/>
                  <a:pt x="85" y="30"/>
                  <a:pt x="85" y="30"/>
                </a:cubicBezTo>
                <a:cubicBezTo>
                  <a:pt x="84" y="31"/>
                  <a:pt x="84" y="32"/>
                  <a:pt x="83" y="32"/>
                </a:cubicBezTo>
                <a:cubicBezTo>
                  <a:pt x="82" y="33"/>
                  <a:pt x="81" y="33"/>
                  <a:pt x="80" y="33"/>
                </a:cubicBezTo>
                <a:cubicBezTo>
                  <a:pt x="79" y="33"/>
                  <a:pt x="78" y="33"/>
                  <a:pt x="77" y="32"/>
                </a:cubicBezTo>
                <a:cubicBezTo>
                  <a:pt x="76" y="31"/>
                  <a:pt x="75" y="29"/>
                  <a:pt x="75" y="28"/>
                </a:cubicBezTo>
                <a:cubicBezTo>
                  <a:pt x="75" y="26"/>
                  <a:pt x="76" y="24"/>
                  <a:pt x="77" y="23"/>
                </a:cubicBezTo>
                <a:cubicBezTo>
                  <a:pt x="78" y="22"/>
                  <a:pt x="79" y="22"/>
                  <a:pt x="80" y="22"/>
                </a:cubicBezTo>
                <a:cubicBezTo>
                  <a:pt x="82" y="22"/>
                  <a:pt x="83" y="22"/>
                  <a:pt x="84" y="23"/>
                </a:cubicBezTo>
                <a:cubicBezTo>
                  <a:pt x="84" y="24"/>
                  <a:pt x="84" y="24"/>
                  <a:pt x="85" y="25"/>
                </a:cubicBezTo>
                <a:cubicBezTo>
                  <a:pt x="83" y="26"/>
                  <a:pt x="83" y="26"/>
                  <a:pt x="83" y="26"/>
                </a:cubicBezTo>
                <a:cubicBezTo>
                  <a:pt x="82" y="25"/>
                  <a:pt x="82" y="25"/>
                  <a:pt x="82" y="24"/>
                </a:cubicBezTo>
                <a:cubicBezTo>
                  <a:pt x="81" y="24"/>
                  <a:pt x="81" y="24"/>
                  <a:pt x="80" y="24"/>
                </a:cubicBezTo>
                <a:cubicBezTo>
                  <a:pt x="79" y="24"/>
                  <a:pt x="79" y="24"/>
                  <a:pt x="78" y="25"/>
                </a:cubicBezTo>
                <a:cubicBezTo>
                  <a:pt x="78" y="25"/>
                  <a:pt x="77" y="26"/>
                  <a:pt x="77" y="27"/>
                </a:cubicBezTo>
                <a:cubicBezTo>
                  <a:pt x="77" y="29"/>
                  <a:pt x="78" y="30"/>
                  <a:pt x="78" y="30"/>
                </a:cubicBezTo>
                <a:cubicBezTo>
                  <a:pt x="79" y="31"/>
                  <a:pt x="79" y="31"/>
                  <a:pt x="80" y="31"/>
                </a:cubicBezTo>
                <a:cubicBezTo>
                  <a:pt x="81" y="31"/>
                  <a:pt x="81" y="31"/>
                  <a:pt x="82" y="31"/>
                </a:cubicBezTo>
                <a:cubicBezTo>
                  <a:pt x="82" y="30"/>
                  <a:pt x="82" y="30"/>
                  <a:pt x="83" y="29"/>
                </a:cubicBezTo>
                <a:close/>
                <a:moveTo>
                  <a:pt x="88" y="28"/>
                </a:moveTo>
                <a:cubicBezTo>
                  <a:pt x="86" y="27"/>
                  <a:pt x="86" y="27"/>
                  <a:pt x="86" y="27"/>
                </a:cubicBezTo>
                <a:cubicBezTo>
                  <a:pt x="86" y="26"/>
                  <a:pt x="87" y="26"/>
                  <a:pt x="87" y="25"/>
                </a:cubicBezTo>
                <a:cubicBezTo>
                  <a:pt x="88" y="25"/>
                  <a:pt x="89" y="25"/>
                  <a:pt x="90" y="25"/>
                </a:cubicBezTo>
                <a:cubicBezTo>
                  <a:pt x="91" y="25"/>
                  <a:pt x="91" y="25"/>
                  <a:pt x="92" y="25"/>
                </a:cubicBezTo>
                <a:cubicBezTo>
                  <a:pt x="92" y="25"/>
                  <a:pt x="93" y="26"/>
                  <a:pt x="93" y="26"/>
                </a:cubicBezTo>
                <a:cubicBezTo>
                  <a:pt x="93" y="26"/>
                  <a:pt x="93" y="27"/>
                  <a:pt x="93" y="28"/>
                </a:cubicBezTo>
                <a:cubicBezTo>
                  <a:pt x="93" y="30"/>
                  <a:pt x="93" y="30"/>
                  <a:pt x="93" y="30"/>
                </a:cubicBezTo>
                <a:cubicBezTo>
                  <a:pt x="93" y="31"/>
                  <a:pt x="93" y="32"/>
                  <a:pt x="93" y="32"/>
                </a:cubicBezTo>
                <a:cubicBezTo>
                  <a:pt x="93" y="32"/>
                  <a:pt x="93" y="33"/>
                  <a:pt x="93" y="33"/>
                </a:cubicBezTo>
                <a:cubicBezTo>
                  <a:pt x="91" y="33"/>
                  <a:pt x="91" y="33"/>
                  <a:pt x="91" y="33"/>
                </a:cubicBezTo>
                <a:cubicBezTo>
                  <a:pt x="91" y="33"/>
                  <a:pt x="91" y="33"/>
                  <a:pt x="91" y="32"/>
                </a:cubicBezTo>
                <a:cubicBezTo>
                  <a:pt x="91" y="32"/>
                  <a:pt x="91" y="32"/>
                  <a:pt x="91" y="32"/>
                </a:cubicBezTo>
                <a:cubicBezTo>
                  <a:pt x="91" y="32"/>
                  <a:pt x="90" y="33"/>
                  <a:pt x="90" y="33"/>
                </a:cubicBezTo>
                <a:cubicBezTo>
                  <a:pt x="90" y="33"/>
                  <a:pt x="89" y="33"/>
                  <a:pt x="89" y="33"/>
                </a:cubicBezTo>
                <a:cubicBezTo>
                  <a:pt x="88" y="33"/>
                  <a:pt x="87" y="33"/>
                  <a:pt x="87" y="33"/>
                </a:cubicBezTo>
                <a:cubicBezTo>
                  <a:pt x="86" y="32"/>
                  <a:pt x="86" y="32"/>
                  <a:pt x="86" y="31"/>
                </a:cubicBezTo>
                <a:cubicBezTo>
                  <a:pt x="86" y="30"/>
                  <a:pt x="86" y="30"/>
                  <a:pt x="86" y="30"/>
                </a:cubicBezTo>
                <a:cubicBezTo>
                  <a:pt x="87" y="29"/>
                  <a:pt x="87" y="29"/>
                  <a:pt x="87" y="29"/>
                </a:cubicBezTo>
                <a:cubicBezTo>
                  <a:pt x="88" y="29"/>
                  <a:pt x="88" y="29"/>
                  <a:pt x="89" y="28"/>
                </a:cubicBezTo>
                <a:cubicBezTo>
                  <a:pt x="90" y="28"/>
                  <a:pt x="91" y="28"/>
                  <a:pt x="91" y="28"/>
                </a:cubicBezTo>
                <a:cubicBezTo>
                  <a:pt x="91" y="28"/>
                  <a:pt x="91" y="28"/>
                  <a:pt x="91" y="28"/>
                </a:cubicBezTo>
                <a:cubicBezTo>
                  <a:pt x="91" y="27"/>
                  <a:pt x="91" y="27"/>
                  <a:pt x="91" y="27"/>
                </a:cubicBezTo>
                <a:cubicBezTo>
                  <a:pt x="90" y="27"/>
                  <a:pt x="90" y="26"/>
                  <a:pt x="90" y="26"/>
                </a:cubicBezTo>
                <a:cubicBezTo>
                  <a:pt x="89" y="26"/>
                  <a:pt x="89" y="27"/>
                  <a:pt x="89" y="27"/>
                </a:cubicBezTo>
                <a:cubicBezTo>
                  <a:pt x="88" y="27"/>
                  <a:pt x="88" y="27"/>
                  <a:pt x="88" y="28"/>
                </a:cubicBezTo>
                <a:close/>
                <a:moveTo>
                  <a:pt x="91" y="29"/>
                </a:moveTo>
                <a:cubicBezTo>
                  <a:pt x="91" y="30"/>
                  <a:pt x="91" y="30"/>
                  <a:pt x="91" y="30"/>
                </a:cubicBezTo>
                <a:cubicBezTo>
                  <a:pt x="91" y="30"/>
                  <a:pt x="91" y="30"/>
                  <a:pt x="91" y="31"/>
                </a:cubicBezTo>
                <a:cubicBezTo>
                  <a:pt x="91" y="31"/>
                  <a:pt x="91" y="31"/>
                  <a:pt x="90" y="31"/>
                </a:cubicBezTo>
                <a:cubicBezTo>
                  <a:pt x="90" y="32"/>
                  <a:pt x="90" y="32"/>
                  <a:pt x="89" y="32"/>
                </a:cubicBezTo>
                <a:cubicBezTo>
                  <a:pt x="89" y="32"/>
                  <a:pt x="89" y="32"/>
                  <a:pt x="88" y="31"/>
                </a:cubicBezTo>
                <a:cubicBezTo>
                  <a:pt x="88" y="31"/>
                  <a:pt x="88" y="31"/>
                  <a:pt x="88" y="31"/>
                </a:cubicBezTo>
                <a:cubicBezTo>
                  <a:pt x="88" y="30"/>
                  <a:pt x="88" y="30"/>
                  <a:pt x="89" y="30"/>
                </a:cubicBezTo>
                <a:cubicBezTo>
                  <a:pt x="89" y="30"/>
                  <a:pt x="89" y="30"/>
                  <a:pt x="90" y="30"/>
                </a:cubicBezTo>
                <a:cubicBezTo>
                  <a:pt x="90" y="29"/>
                  <a:pt x="91" y="29"/>
                  <a:pt x="91" y="29"/>
                </a:cubicBezTo>
                <a:close/>
                <a:moveTo>
                  <a:pt x="97" y="33"/>
                </a:moveTo>
                <a:cubicBezTo>
                  <a:pt x="95" y="33"/>
                  <a:pt x="95" y="33"/>
                  <a:pt x="95" y="33"/>
                </a:cubicBezTo>
                <a:cubicBezTo>
                  <a:pt x="95" y="25"/>
                  <a:pt x="95" y="25"/>
                  <a:pt x="95" y="25"/>
                </a:cubicBezTo>
                <a:cubicBezTo>
                  <a:pt x="97" y="25"/>
                  <a:pt x="97" y="25"/>
                  <a:pt x="97" y="25"/>
                </a:cubicBezTo>
                <a:cubicBezTo>
                  <a:pt x="97" y="26"/>
                  <a:pt x="97" y="26"/>
                  <a:pt x="97" y="26"/>
                </a:cubicBezTo>
                <a:cubicBezTo>
                  <a:pt x="97" y="26"/>
                  <a:pt x="98" y="25"/>
                  <a:pt x="98" y="25"/>
                </a:cubicBezTo>
                <a:cubicBezTo>
                  <a:pt x="98" y="25"/>
                  <a:pt x="98" y="25"/>
                  <a:pt x="99" y="25"/>
                </a:cubicBezTo>
                <a:cubicBezTo>
                  <a:pt x="99" y="25"/>
                  <a:pt x="100" y="25"/>
                  <a:pt x="100" y="25"/>
                </a:cubicBezTo>
                <a:cubicBezTo>
                  <a:pt x="100" y="27"/>
                  <a:pt x="100" y="27"/>
                  <a:pt x="100" y="27"/>
                </a:cubicBezTo>
                <a:cubicBezTo>
                  <a:pt x="99" y="27"/>
                  <a:pt x="99" y="27"/>
                  <a:pt x="99" y="27"/>
                </a:cubicBezTo>
                <a:cubicBezTo>
                  <a:pt x="98" y="27"/>
                  <a:pt x="98" y="27"/>
                  <a:pt x="98" y="27"/>
                </a:cubicBezTo>
                <a:cubicBezTo>
                  <a:pt x="98" y="27"/>
                  <a:pt x="97" y="27"/>
                  <a:pt x="97" y="28"/>
                </a:cubicBezTo>
                <a:cubicBezTo>
                  <a:pt x="97" y="28"/>
                  <a:pt x="97" y="29"/>
                  <a:pt x="97" y="31"/>
                </a:cubicBezTo>
                <a:cubicBezTo>
                  <a:pt x="97" y="33"/>
                  <a:pt x="97" y="33"/>
                  <a:pt x="97" y="33"/>
                </a:cubicBezTo>
                <a:close/>
                <a:moveTo>
                  <a:pt x="108" y="33"/>
                </a:moveTo>
                <a:cubicBezTo>
                  <a:pt x="106" y="33"/>
                  <a:pt x="106" y="33"/>
                  <a:pt x="106" y="33"/>
                </a:cubicBezTo>
                <a:cubicBezTo>
                  <a:pt x="106" y="32"/>
                  <a:pt x="106" y="32"/>
                  <a:pt x="106" y="32"/>
                </a:cubicBezTo>
                <a:cubicBezTo>
                  <a:pt x="106" y="32"/>
                  <a:pt x="106" y="33"/>
                  <a:pt x="105" y="33"/>
                </a:cubicBezTo>
                <a:cubicBezTo>
                  <a:pt x="105" y="33"/>
                  <a:pt x="104" y="33"/>
                  <a:pt x="104" y="33"/>
                </a:cubicBezTo>
                <a:cubicBezTo>
                  <a:pt x="103" y="33"/>
                  <a:pt x="102" y="33"/>
                  <a:pt x="102" y="32"/>
                </a:cubicBezTo>
                <a:cubicBezTo>
                  <a:pt x="101" y="31"/>
                  <a:pt x="101" y="30"/>
                  <a:pt x="101" y="29"/>
                </a:cubicBezTo>
                <a:cubicBezTo>
                  <a:pt x="101" y="28"/>
                  <a:pt x="101" y="27"/>
                  <a:pt x="102" y="26"/>
                </a:cubicBezTo>
                <a:cubicBezTo>
                  <a:pt x="102" y="25"/>
                  <a:pt x="103" y="25"/>
                  <a:pt x="104" y="25"/>
                </a:cubicBezTo>
                <a:cubicBezTo>
                  <a:pt x="105" y="25"/>
                  <a:pt x="106" y="25"/>
                  <a:pt x="106" y="26"/>
                </a:cubicBezTo>
                <a:cubicBezTo>
                  <a:pt x="106" y="22"/>
                  <a:pt x="106" y="22"/>
                  <a:pt x="106" y="22"/>
                </a:cubicBezTo>
                <a:cubicBezTo>
                  <a:pt x="108" y="22"/>
                  <a:pt x="108" y="22"/>
                  <a:pt x="108" y="22"/>
                </a:cubicBezTo>
                <a:cubicBezTo>
                  <a:pt x="108" y="33"/>
                  <a:pt x="108" y="33"/>
                  <a:pt x="108" y="33"/>
                </a:cubicBezTo>
                <a:close/>
                <a:moveTo>
                  <a:pt x="103" y="29"/>
                </a:moveTo>
                <a:cubicBezTo>
                  <a:pt x="103" y="28"/>
                  <a:pt x="103" y="27"/>
                  <a:pt x="103" y="27"/>
                </a:cubicBezTo>
                <a:cubicBezTo>
                  <a:pt x="104" y="27"/>
                  <a:pt x="104" y="26"/>
                  <a:pt x="105" y="26"/>
                </a:cubicBezTo>
                <a:cubicBezTo>
                  <a:pt x="105" y="26"/>
                  <a:pt x="105" y="27"/>
                  <a:pt x="106" y="27"/>
                </a:cubicBezTo>
                <a:cubicBezTo>
                  <a:pt x="106" y="28"/>
                  <a:pt x="106" y="28"/>
                  <a:pt x="106" y="29"/>
                </a:cubicBezTo>
                <a:cubicBezTo>
                  <a:pt x="106" y="30"/>
                  <a:pt x="106" y="31"/>
                  <a:pt x="106" y="31"/>
                </a:cubicBezTo>
                <a:cubicBezTo>
                  <a:pt x="105" y="31"/>
                  <a:pt x="105" y="32"/>
                  <a:pt x="105" y="32"/>
                </a:cubicBezTo>
                <a:cubicBezTo>
                  <a:pt x="104" y="32"/>
                  <a:pt x="103" y="31"/>
                  <a:pt x="103" y="31"/>
                </a:cubicBezTo>
                <a:cubicBezTo>
                  <a:pt x="103" y="30"/>
                  <a:pt x="103" y="30"/>
                  <a:pt x="103" y="29"/>
                </a:cubicBezTo>
                <a:close/>
                <a:moveTo>
                  <a:pt x="28" y="106"/>
                </a:moveTo>
                <a:cubicBezTo>
                  <a:pt x="28" y="106"/>
                  <a:pt x="27" y="107"/>
                  <a:pt x="26" y="107"/>
                </a:cubicBezTo>
                <a:cubicBezTo>
                  <a:pt x="26" y="107"/>
                  <a:pt x="26" y="107"/>
                  <a:pt x="26" y="107"/>
                </a:cubicBezTo>
                <a:cubicBezTo>
                  <a:pt x="26" y="108"/>
                  <a:pt x="25" y="109"/>
                  <a:pt x="25" y="109"/>
                </a:cubicBezTo>
                <a:cubicBezTo>
                  <a:pt x="25" y="115"/>
                  <a:pt x="25" y="115"/>
                  <a:pt x="25" y="115"/>
                </a:cubicBezTo>
                <a:cubicBezTo>
                  <a:pt x="25" y="116"/>
                  <a:pt x="26" y="117"/>
                  <a:pt x="26" y="117"/>
                </a:cubicBezTo>
                <a:cubicBezTo>
                  <a:pt x="27" y="118"/>
                  <a:pt x="28" y="118"/>
                  <a:pt x="28" y="118"/>
                </a:cubicBezTo>
                <a:cubicBezTo>
                  <a:pt x="30" y="118"/>
                  <a:pt x="30" y="118"/>
                  <a:pt x="30" y="118"/>
                </a:cubicBezTo>
                <a:cubicBezTo>
                  <a:pt x="31" y="118"/>
                  <a:pt x="32" y="118"/>
                  <a:pt x="33" y="117"/>
                </a:cubicBezTo>
                <a:cubicBezTo>
                  <a:pt x="33" y="117"/>
                  <a:pt x="33" y="117"/>
                  <a:pt x="33" y="117"/>
                </a:cubicBezTo>
                <a:cubicBezTo>
                  <a:pt x="33" y="117"/>
                  <a:pt x="34" y="116"/>
                  <a:pt x="34" y="115"/>
                </a:cubicBezTo>
                <a:cubicBezTo>
                  <a:pt x="34" y="109"/>
                  <a:pt x="34" y="109"/>
                  <a:pt x="34" y="109"/>
                </a:cubicBezTo>
                <a:cubicBezTo>
                  <a:pt x="34" y="109"/>
                  <a:pt x="33" y="108"/>
                  <a:pt x="33" y="107"/>
                </a:cubicBezTo>
                <a:cubicBezTo>
                  <a:pt x="33" y="107"/>
                  <a:pt x="33" y="107"/>
                  <a:pt x="33" y="107"/>
                </a:cubicBezTo>
                <a:cubicBezTo>
                  <a:pt x="33" y="107"/>
                  <a:pt x="33" y="107"/>
                  <a:pt x="33" y="107"/>
                </a:cubicBezTo>
                <a:cubicBezTo>
                  <a:pt x="32" y="107"/>
                  <a:pt x="31" y="106"/>
                  <a:pt x="30" y="106"/>
                </a:cubicBezTo>
                <a:cubicBezTo>
                  <a:pt x="28" y="106"/>
                  <a:pt x="28" y="106"/>
                  <a:pt x="28" y="106"/>
                </a:cubicBezTo>
                <a:close/>
                <a:moveTo>
                  <a:pt x="178" y="106"/>
                </a:moveTo>
                <a:cubicBezTo>
                  <a:pt x="177" y="106"/>
                  <a:pt x="177" y="107"/>
                  <a:pt x="176" y="107"/>
                </a:cubicBezTo>
                <a:cubicBezTo>
                  <a:pt x="176" y="107"/>
                  <a:pt x="176" y="107"/>
                  <a:pt x="176" y="107"/>
                </a:cubicBezTo>
                <a:cubicBezTo>
                  <a:pt x="176" y="108"/>
                  <a:pt x="175" y="109"/>
                  <a:pt x="175" y="109"/>
                </a:cubicBezTo>
                <a:cubicBezTo>
                  <a:pt x="175" y="115"/>
                  <a:pt x="175" y="115"/>
                  <a:pt x="175" y="115"/>
                </a:cubicBezTo>
                <a:cubicBezTo>
                  <a:pt x="175" y="116"/>
                  <a:pt x="176" y="117"/>
                  <a:pt x="176" y="117"/>
                </a:cubicBezTo>
                <a:cubicBezTo>
                  <a:pt x="177" y="118"/>
                  <a:pt x="177" y="118"/>
                  <a:pt x="178" y="118"/>
                </a:cubicBezTo>
                <a:cubicBezTo>
                  <a:pt x="180" y="118"/>
                  <a:pt x="180" y="118"/>
                  <a:pt x="180" y="118"/>
                </a:cubicBezTo>
                <a:cubicBezTo>
                  <a:pt x="181" y="118"/>
                  <a:pt x="182" y="118"/>
                  <a:pt x="182" y="117"/>
                </a:cubicBezTo>
                <a:cubicBezTo>
                  <a:pt x="183" y="117"/>
                  <a:pt x="183" y="117"/>
                  <a:pt x="183" y="117"/>
                </a:cubicBezTo>
                <a:cubicBezTo>
                  <a:pt x="183" y="117"/>
                  <a:pt x="183" y="116"/>
                  <a:pt x="183" y="115"/>
                </a:cubicBezTo>
                <a:cubicBezTo>
                  <a:pt x="183" y="109"/>
                  <a:pt x="183" y="109"/>
                  <a:pt x="183" y="109"/>
                </a:cubicBezTo>
                <a:cubicBezTo>
                  <a:pt x="183" y="109"/>
                  <a:pt x="183" y="108"/>
                  <a:pt x="183" y="107"/>
                </a:cubicBezTo>
                <a:cubicBezTo>
                  <a:pt x="182" y="107"/>
                  <a:pt x="182" y="107"/>
                  <a:pt x="182" y="107"/>
                </a:cubicBezTo>
                <a:cubicBezTo>
                  <a:pt x="182" y="107"/>
                  <a:pt x="182" y="107"/>
                  <a:pt x="182" y="107"/>
                </a:cubicBezTo>
                <a:cubicBezTo>
                  <a:pt x="182" y="107"/>
                  <a:pt x="181" y="106"/>
                  <a:pt x="180" y="106"/>
                </a:cubicBezTo>
                <a:cubicBezTo>
                  <a:pt x="178" y="106"/>
                  <a:pt x="178" y="106"/>
                  <a:pt x="178" y="106"/>
                </a:cubicBezTo>
                <a:close/>
                <a:moveTo>
                  <a:pt x="209" y="106"/>
                </a:moveTo>
                <a:cubicBezTo>
                  <a:pt x="208" y="106"/>
                  <a:pt x="207" y="107"/>
                  <a:pt x="207" y="107"/>
                </a:cubicBezTo>
                <a:cubicBezTo>
                  <a:pt x="207" y="107"/>
                  <a:pt x="207" y="107"/>
                  <a:pt x="207" y="107"/>
                </a:cubicBezTo>
                <a:cubicBezTo>
                  <a:pt x="206" y="108"/>
                  <a:pt x="206" y="109"/>
                  <a:pt x="206" y="109"/>
                </a:cubicBezTo>
                <a:cubicBezTo>
                  <a:pt x="206" y="115"/>
                  <a:pt x="206" y="115"/>
                  <a:pt x="206" y="115"/>
                </a:cubicBezTo>
                <a:cubicBezTo>
                  <a:pt x="206" y="116"/>
                  <a:pt x="206" y="117"/>
                  <a:pt x="207" y="117"/>
                </a:cubicBezTo>
                <a:cubicBezTo>
                  <a:pt x="207" y="118"/>
                  <a:pt x="208" y="118"/>
                  <a:pt x="209" y="118"/>
                </a:cubicBezTo>
                <a:cubicBezTo>
                  <a:pt x="211" y="118"/>
                  <a:pt x="211" y="118"/>
                  <a:pt x="211" y="118"/>
                </a:cubicBezTo>
                <a:cubicBezTo>
                  <a:pt x="212" y="118"/>
                  <a:pt x="213" y="118"/>
                  <a:pt x="213" y="117"/>
                </a:cubicBezTo>
                <a:cubicBezTo>
                  <a:pt x="213" y="117"/>
                  <a:pt x="213" y="117"/>
                  <a:pt x="213" y="117"/>
                </a:cubicBezTo>
                <a:cubicBezTo>
                  <a:pt x="214" y="117"/>
                  <a:pt x="214" y="116"/>
                  <a:pt x="214" y="115"/>
                </a:cubicBezTo>
                <a:cubicBezTo>
                  <a:pt x="214" y="109"/>
                  <a:pt x="214" y="109"/>
                  <a:pt x="214" y="109"/>
                </a:cubicBezTo>
                <a:cubicBezTo>
                  <a:pt x="214" y="109"/>
                  <a:pt x="214" y="108"/>
                  <a:pt x="213" y="107"/>
                </a:cubicBezTo>
                <a:cubicBezTo>
                  <a:pt x="213" y="107"/>
                  <a:pt x="213" y="107"/>
                  <a:pt x="213" y="107"/>
                </a:cubicBezTo>
                <a:cubicBezTo>
                  <a:pt x="213" y="107"/>
                  <a:pt x="213" y="107"/>
                  <a:pt x="213" y="107"/>
                </a:cubicBezTo>
                <a:cubicBezTo>
                  <a:pt x="213" y="107"/>
                  <a:pt x="212" y="106"/>
                  <a:pt x="211" y="106"/>
                </a:cubicBezTo>
                <a:cubicBezTo>
                  <a:pt x="209" y="106"/>
                  <a:pt x="209" y="106"/>
                  <a:pt x="209" y="106"/>
                </a:cubicBezTo>
                <a:close/>
                <a:moveTo>
                  <a:pt x="211" y="108"/>
                </a:moveTo>
                <a:cubicBezTo>
                  <a:pt x="209" y="108"/>
                  <a:pt x="209" y="108"/>
                  <a:pt x="209" y="108"/>
                </a:cubicBezTo>
                <a:cubicBezTo>
                  <a:pt x="209" y="108"/>
                  <a:pt x="208" y="108"/>
                  <a:pt x="208" y="108"/>
                </a:cubicBezTo>
                <a:cubicBezTo>
                  <a:pt x="208" y="108"/>
                  <a:pt x="208" y="108"/>
                  <a:pt x="208" y="108"/>
                </a:cubicBezTo>
                <a:cubicBezTo>
                  <a:pt x="208" y="109"/>
                  <a:pt x="208" y="109"/>
                  <a:pt x="208" y="109"/>
                </a:cubicBezTo>
                <a:cubicBezTo>
                  <a:pt x="208" y="115"/>
                  <a:pt x="208" y="115"/>
                  <a:pt x="208" y="115"/>
                </a:cubicBezTo>
                <a:cubicBezTo>
                  <a:pt x="208" y="116"/>
                  <a:pt x="208" y="116"/>
                  <a:pt x="208" y="116"/>
                </a:cubicBezTo>
                <a:cubicBezTo>
                  <a:pt x="208" y="116"/>
                  <a:pt x="209" y="117"/>
                  <a:pt x="209" y="117"/>
                </a:cubicBezTo>
                <a:cubicBezTo>
                  <a:pt x="211" y="117"/>
                  <a:pt x="211" y="117"/>
                  <a:pt x="211" y="117"/>
                </a:cubicBezTo>
                <a:cubicBezTo>
                  <a:pt x="212" y="117"/>
                  <a:pt x="212" y="116"/>
                  <a:pt x="212" y="116"/>
                </a:cubicBezTo>
                <a:cubicBezTo>
                  <a:pt x="212" y="116"/>
                  <a:pt x="212" y="116"/>
                  <a:pt x="212" y="116"/>
                </a:cubicBezTo>
                <a:cubicBezTo>
                  <a:pt x="212" y="116"/>
                  <a:pt x="213" y="116"/>
                  <a:pt x="213" y="115"/>
                </a:cubicBezTo>
                <a:cubicBezTo>
                  <a:pt x="213" y="109"/>
                  <a:pt x="213" y="109"/>
                  <a:pt x="213" y="109"/>
                </a:cubicBezTo>
                <a:cubicBezTo>
                  <a:pt x="213" y="109"/>
                  <a:pt x="212" y="109"/>
                  <a:pt x="212" y="108"/>
                </a:cubicBezTo>
                <a:cubicBezTo>
                  <a:pt x="212" y="108"/>
                  <a:pt x="212" y="108"/>
                  <a:pt x="212" y="108"/>
                </a:cubicBezTo>
                <a:cubicBezTo>
                  <a:pt x="212" y="108"/>
                  <a:pt x="212" y="108"/>
                  <a:pt x="211" y="108"/>
                </a:cubicBezTo>
                <a:close/>
                <a:moveTo>
                  <a:pt x="199" y="106"/>
                </a:moveTo>
                <a:cubicBezTo>
                  <a:pt x="198" y="106"/>
                  <a:pt x="197" y="107"/>
                  <a:pt x="197" y="107"/>
                </a:cubicBezTo>
                <a:cubicBezTo>
                  <a:pt x="197" y="107"/>
                  <a:pt x="197" y="107"/>
                  <a:pt x="197" y="107"/>
                </a:cubicBezTo>
                <a:cubicBezTo>
                  <a:pt x="196" y="108"/>
                  <a:pt x="196" y="109"/>
                  <a:pt x="196" y="109"/>
                </a:cubicBezTo>
                <a:cubicBezTo>
                  <a:pt x="196" y="115"/>
                  <a:pt x="196" y="115"/>
                  <a:pt x="196" y="115"/>
                </a:cubicBezTo>
                <a:cubicBezTo>
                  <a:pt x="196" y="116"/>
                  <a:pt x="196" y="117"/>
                  <a:pt x="197" y="117"/>
                </a:cubicBezTo>
                <a:cubicBezTo>
                  <a:pt x="197" y="118"/>
                  <a:pt x="198" y="118"/>
                  <a:pt x="199" y="118"/>
                </a:cubicBezTo>
                <a:cubicBezTo>
                  <a:pt x="201" y="118"/>
                  <a:pt x="201" y="118"/>
                  <a:pt x="201" y="118"/>
                </a:cubicBezTo>
                <a:cubicBezTo>
                  <a:pt x="202" y="118"/>
                  <a:pt x="202" y="118"/>
                  <a:pt x="203" y="117"/>
                </a:cubicBezTo>
                <a:cubicBezTo>
                  <a:pt x="203" y="117"/>
                  <a:pt x="203" y="117"/>
                  <a:pt x="203" y="117"/>
                </a:cubicBezTo>
                <a:cubicBezTo>
                  <a:pt x="204" y="117"/>
                  <a:pt x="204" y="116"/>
                  <a:pt x="204" y="115"/>
                </a:cubicBezTo>
                <a:cubicBezTo>
                  <a:pt x="204" y="109"/>
                  <a:pt x="204" y="109"/>
                  <a:pt x="204" y="109"/>
                </a:cubicBezTo>
                <a:cubicBezTo>
                  <a:pt x="204" y="109"/>
                  <a:pt x="204" y="108"/>
                  <a:pt x="203" y="107"/>
                </a:cubicBezTo>
                <a:cubicBezTo>
                  <a:pt x="203" y="107"/>
                  <a:pt x="203" y="107"/>
                  <a:pt x="203" y="107"/>
                </a:cubicBezTo>
                <a:cubicBezTo>
                  <a:pt x="203" y="107"/>
                  <a:pt x="203" y="107"/>
                  <a:pt x="203" y="107"/>
                </a:cubicBezTo>
                <a:cubicBezTo>
                  <a:pt x="202" y="107"/>
                  <a:pt x="202" y="106"/>
                  <a:pt x="201" y="106"/>
                </a:cubicBezTo>
                <a:cubicBezTo>
                  <a:pt x="199" y="106"/>
                  <a:pt x="199" y="106"/>
                  <a:pt x="199" y="106"/>
                </a:cubicBezTo>
                <a:close/>
                <a:moveTo>
                  <a:pt x="201" y="108"/>
                </a:moveTo>
                <a:cubicBezTo>
                  <a:pt x="199" y="108"/>
                  <a:pt x="199" y="108"/>
                  <a:pt x="199" y="108"/>
                </a:cubicBezTo>
                <a:cubicBezTo>
                  <a:pt x="198" y="108"/>
                  <a:pt x="198" y="108"/>
                  <a:pt x="198" y="108"/>
                </a:cubicBezTo>
                <a:cubicBezTo>
                  <a:pt x="198" y="108"/>
                  <a:pt x="198" y="108"/>
                  <a:pt x="198" y="108"/>
                </a:cubicBezTo>
                <a:cubicBezTo>
                  <a:pt x="198" y="109"/>
                  <a:pt x="197" y="109"/>
                  <a:pt x="197" y="109"/>
                </a:cubicBezTo>
                <a:cubicBezTo>
                  <a:pt x="197" y="115"/>
                  <a:pt x="197" y="115"/>
                  <a:pt x="197" y="115"/>
                </a:cubicBezTo>
                <a:cubicBezTo>
                  <a:pt x="197" y="116"/>
                  <a:pt x="198" y="116"/>
                  <a:pt x="198" y="116"/>
                </a:cubicBezTo>
                <a:cubicBezTo>
                  <a:pt x="198" y="116"/>
                  <a:pt x="198" y="117"/>
                  <a:pt x="199" y="117"/>
                </a:cubicBezTo>
                <a:cubicBezTo>
                  <a:pt x="201" y="117"/>
                  <a:pt x="201" y="117"/>
                  <a:pt x="201" y="117"/>
                </a:cubicBezTo>
                <a:cubicBezTo>
                  <a:pt x="201" y="117"/>
                  <a:pt x="202" y="116"/>
                  <a:pt x="202" y="116"/>
                </a:cubicBezTo>
                <a:cubicBezTo>
                  <a:pt x="202" y="116"/>
                  <a:pt x="202" y="116"/>
                  <a:pt x="202" y="116"/>
                </a:cubicBezTo>
                <a:cubicBezTo>
                  <a:pt x="202" y="116"/>
                  <a:pt x="202" y="116"/>
                  <a:pt x="202" y="115"/>
                </a:cubicBezTo>
                <a:cubicBezTo>
                  <a:pt x="202" y="109"/>
                  <a:pt x="202" y="109"/>
                  <a:pt x="202" y="109"/>
                </a:cubicBezTo>
                <a:cubicBezTo>
                  <a:pt x="202" y="109"/>
                  <a:pt x="202" y="109"/>
                  <a:pt x="202" y="108"/>
                </a:cubicBezTo>
                <a:cubicBezTo>
                  <a:pt x="202" y="108"/>
                  <a:pt x="202" y="108"/>
                  <a:pt x="202" y="108"/>
                </a:cubicBezTo>
                <a:cubicBezTo>
                  <a:pt x="202" y="108"/>
                  <a:pt x="201" y="108"/>
                  <a:pt x="201" y="108"/>
                </a:cubicBezTo>
                <a:close/>
                <a:moveTo>
                  <a:pt x="189" y="106"/>
                </a:moveTo>
                <a:cubicBezTo>
                  <a:pt x="188" y="106"/>
                  <a:pt x="187" y="107"/>
                  <a:pt x="186" y="107"/>
                </a:cubicBezTo>
                <a:cubicBezTo>
                  <a:pt x="186" y="107"/>
                  <a:pt x="186" y="107"/>
                  <a:pt x="186" y="107"/>
                </a:cubicBezTo>
                <a:cubicBezTo>
                  <a:pt x="186" y="108"/>
                  <a:pt x="185" y="109"/>
                  <a:pt x="185" y="109"/>
                </a:cubicBezTo>
                <a:cubicBezTo>
                  <a:pt x="185" y="115"/>
                  <a:pt x="185" y="115"/>
                  <a:pt x="185" y="115"/>
                </a:cubicBezTo>
                <a:cubicBezTo>
                  <a:pt x="185" y="116"/>
                  <a:pt x="186" y="117"/>
                  <a:pt x="186" y="117"/>
                </a:cubicBezTo>
                <a:cubicBezTo>
                  <a:pt x="187" y="118"/>
                  <a:pt x="188" y="118"/>
                  <a:pt x="189" y="118"/>
                </a:cubicBezTo>
                <a:cubicBezTo>
                  <a:pt x="191" y="118"/>
                  <a:pt x="191" y="118"/>
                  <a:pt x="191" y="118"/>
                </a:cubicBezTo>
                <a:cubicBezTo>
                  <a:pt x="191" y="118"/>
                  <a:pt x="192" y="118"/>
                  <a:pt x="193" y="117"/>
                </a:cubicBezTo>
                <a:cubicBezTo>
                  <a:pt x="193" y="117"/>
                  <a:pt x="193" y="117"/>
                  <a:pt x="193" y="117"/>
                </a:cubicBezTo>
                <a:cubicBezTo>
                  <a:pt x="193" y="117"/>
                  <a:pt x="194" y="116"/>
                  <a:pt x="194" y="115"/>
                </a:cubicBezTo>
                <a:cubicBezTo>
                  <a:pt x="194" y="109"/>
                  <a:pt x="194" y="109"/>
                  <a:pt x="194" y="109"/>
                </a:cubicBezTo>
                <a:cubicBezTo>
                  <a:pt x="194" y="109"/>
                  <a:pt x="193" y="108"/>
                  <a:pt x="193" y="107"/>
                </a:cubicBezTo>
                <a:cubicBezTo>
                  <a:pt x="193" y="107"/>
                  <a:pt x="193" y="107"/>
                  <a:pt x="193" y="107"/>
                </a:cubicBezTo>
                <a:cubicBezTo>
                  <a:pt x="193" y="107"/>
                  <a:pt x="193" y="107"/>
                  <a:pt x="193" y="107"/>
                </a:cubicBezTo>
                <a:cubicBezTo>
                  <a:pt x="192" y="107"/>
                  <a:pt x="191" y="106"/>
                  <a:pt x="191" y="106"/>
                </a:cubicBezTo>
                <a:cubicBezTo>
                  <a:pt x="189" y="106"/>
                  <a:pt x="189" y="106"/>
                  <a:pt x="189" y="106"/>
                </a:cubicBezTo>
                <a:close/>
                <a:moveTo>
                  <a:pt x="191" y="108"/>
                </a:moveTo>
                <a:cubicBezTo>
                  <a:pt x="189" y="108"/>
                  <a:pt x="189" y="108"/>
                  <a:pt x="189" y="108"/>
                </a:cubicBezTo>
                <a:cubicBezTo>
                  <a:pt x="188" y="108"/>
                  <a:pt x="188" y="108"/>
                  <a:pt x="188" y="108"/>
                </a:cubicBezTo>
                <a:cubicBezTo>
                  <a:pt x="188" y="108"/>
                  <a:pt x="188" y="108"/>
                  <a:pt x="188" y="108"/>
                </a:cubicBezTo>
                <a:cubicBezTo>
                  <a:pt x="187" y="109"/>
                  <a:pt x="187" y="109"/>
                  <a:pt x="187" y="109"/>
                </a:cubicBezTo>
                <a:cubicBezTo>
                  <a:pt x="187" y="115"/>
                  <a:pt x="187" y="115"/>
                  <a:pt x="187" y="115"/>
                </a:cubicBezTo>
                <a:cubicBezTo>
                  <a:pt x="187" y="116"/>
                  <a:pt x="187" y="116"/>
                  <a:pt x="188" y="116"/>
                </a:cubicBezTo>
                <a:cubicBezTo>
                  <a:pt x="188" y="116"/>
                  <a:pt x="188" y="117"/>
                  <a:pt x="189" y="117"/>
                </a:cubicBezTo>
                <a:cubicBezTo>
                  <a:pt x="191" y="117"/>
                  <a:pt x="191" y="117"/>
                  <a:pt x="191" y="117"/>
                </a:cubicBezTo>
                <a:cubicBezTo>
                  <a:pt x="191" y="117"/>
                  <a:pt x="191" y="116"/>
                  <a:pt x="192" y="116"/>
                </a:cubicBezTo>
                <a:cubicBezTo>
                  <a:pt x="192" y="116"/>
                  <a:pt x="192" y="116"/>
                  <a:pt x="192" y="116"/>
                </a:cubicBezTo>
                <a:cubicBezTo>
                  <a:pt x="192" y="116"/>
                  <a:pt x="192" y="116"/>
                  <a:pt x="192" y="115"/>
                </a:cubicBezTo>
                <a:cubicBezTo>
                  <a:pt x="192" y="109"/>
                  <a:pt x="192" y="109"/>
                  <a:pt x="192" y="109"/>
                </a:cubicBezTo>
                <a:cubicBezTo>
                  <a:pt x="192" y="109"/>
                  <a:pt x="192" y="109"/>
                  <a:pt x="192" y="108"/>
                </a:cubicBezTo>
                <a:cubicBezTo>
                  <a:pt x="192" y="108"/>
                  <a:pt x="192" y="108"/>
                  <a:pt x="192" y="108"/>
                </a:cubicBezTo>
                <a:cubicBezTo>
                  <a:pt x="191" y="108"/>
                  <a:pt x="191" y="108"/>
                  <a:pt x="191" y="108"/>
                </a:cubicBezTo>
                <a:close/>
                <a:moveTo>
                  <a:pt x="180" y="108"/>
                </a:moveTo>
                <a:cubicBezTo>
                  <a:pt x="178" y="108"/>
                  <a:pt x="178" y="108"/>
                  <a:pt x="178" y="108"/>
                </a:cubicBezTo>
                <a:cubicBezTo>
                  <a:pt x="178" y="108"/>
                  <a:pt x="178" y="108"/>
                  <a:pt x="177" y="108"/>
                </a:cubicBezTo>
                <a:cubicBezTo>
                  <a:pt x="177" y="108"/>
                  <a:pt x="177" y="108"/>
                  <a:pt x="177" y="108"/>
                </a:cubicBezTo>
                <a:cubicBezTo>
                  <a:pt x="177" y="109"/>
                  <a:pt x="177" y="109"/>
                  <a:pt x="177" y="109"/>
                </a:cubicBezTo>
                <a:cubicBezTo>
                  <a:pt x="177" y="115"/>
                  <a:pt x="177" y="115"/>
                  <a:pt x="177" y="115"/>
                </a:cubicBezTo>
                <a:cubicBezTo>
                  <a:pt x="177" y="116"/>
                  <a:pt x="177" y="116"/>
                  <a:pt x="177" y="116"/>
                </a:cubicBezTo>
                <a:cubicBezTo>
                  <a:pt x="178" y="116"/>
                  <a:pt x="178" y="117"/>
                  <a:pt x="178" y="117"/>
                </a:cubicBezTo>
                <a:cubicBezTo>
                  <a:pt x="180" y="117"/>
                  <a:pt x="180" y="117"/>
                  <a:pt x="180" y="117"/>
                </a:cubicBezTo>
                <a:cubicBezTo>
                  <a:pt x="181" y="117"/>
                  <a:pt x="181" y="116"/>
                  <a:pt x="181" y="116"/>
                </a:cubicBezTo>
                <a:cubicBezTo>
                  <a:pt x="181" y="116"/>
                  <a:pt x="181" y="116"/>
                  <a:pt x="181" y="116"/>
                </a:cubicBezTo>
                <a:cubicBezTo>
                  <a:pt x="182" y="116"/>
                  <a:pt x="182" y="116"/>
                  <a:pt x="182" y="115"/>
                </a:cubicBezTo>
                <a:cubicBezTo>
                  <a:pt x="182" y="109"/>
                  <a:pt x="182" y="109"/>
                  <a:pt x="182" y="109"/>
                </a:cubicBezTo>
                <a:cubicBezTo>
                  <a:pt x="182" y="109"/>
                  <a:pt x="182" y="109"/>
                  <a:pt x="181" y="108"/>
                </a:cubicBezTo>
                <a:cubicBezTo>
                  <a:pt x="181" y="108"/>
                  <a:pt x="181" y="108"/>
                  <a:pt x="181" y="108"/>
                </a:cubicBezTo>
                <a:cubicBezTo>
                  <a:pt x="181" y="108"/>
                  <a:pt x="181" y="108"/>
                  <a:pt x="180" y="108"/>
                </a:cubicBezTo>
                <a:close/>
                <a:moveTo>
                  <a:pt x="128" y="106"/>
                </a:moveTo>
                <a:cubicBezTo>
                  <a:pt x="128" y="106"/>
                  <a:pt x="127" y="107"/>
                  <a:pt x="126" y="107"/>
                </a:cubicBezTo>
                <a:cubicBezTo>
                  <a:pt x="126" y="107"/>
                  <a:pt x="126" y="107"/>
                  <a:pt x="126" y="107"/>
                </a:cubicBezTo>
                <a:cubicBezTo>
                  <a:pt x="126" y="108"/>
                  <a:pt x="125" y="109"/>
                  <a:pt x="125" y="109"/>
                </a:cubicBezTo>
                <a:cubicBezTo>
                  <a:pt x="125" y="115"/>
                  <a:pt x="125" y="115"/>
                  <a:pt x="125" y="115"/>
                </a:cubicBezTo>
                <a:cubicBezTo>
                  <a:pt x="125" y="116"/>
                  <a:pt x="126" y="117"/>
                  <a:pt x="126" y="117"/>
                </a:cubicBezTo>
                <a:cubicBezTo>
                  <a:pt x="127" y="118"/>
                  <a:pt x="128" y="118"/>
                  <a:pt x="128" y="118"/>
                </a:cubicBezTo>
                <a:cubicBezTo>
                  <a:pt x="130" y="118"/>
                  <a:pt x="130" y="118"/>
                  <a:pt x="130" y="118"/>
                </a:cubicBezTo>
                <a:cubicBezTo>
                  <a:pt x="131" y="118"/>
                  <a:pt x="132" y="118"/>
                  <a:pt x="133" y="117"/>
                </a:cubicBezTo>
                <a:cubicBezTo>
                  <a:pt x="133" y="117"/>
                  <a:pt x="133" y="117"/>
                  <a:pt x="133" y="117"/>
                </a:cubicBezTo>
                <a:cubicBezTo>
                  <a:pt x="133" y="117"/>
                  <a:pt x="133" y="116"/>
                  <a:pt x="133" y="115"/>
                </a:cubicBezTo>
                <a:cubicBezTo>
                  <a:pt x="133" y="109"/>
                  <a:pt x="133" y="109"/>
                  <a:pt x="133" y="109"/>
                </a:cubicBezTo>
                <a:cubicBezTo>
                  <a:pt x="133" y="109"/>
                  <a:pt x="133" y="108"/>
                  <a:pt x="133" y="107"/>
                </a:cubicBezTo>
                <a:cubicBezTo>
                  <a:pt x="133" y="107"/>
                  <a:pt x="133" y="107"/>
                  <a:pt x="133" y="107"/>
                </a:cubicBezTo>
                <a:cubicBezTo>
                  <a:pt x="133" y="107"/>
                  <a:pt x="133" y="107"/>
                  <a:pt x="133" y="107"/>
                </a:cubicBezTo>
                <a:cubicBezTo>
                  <a:pt x="132" y="107"/>
                  <a:pt x="131" y="106"/>
                  <a:pt x="130" y="106"/>
                </a:cubicBezTo>
                <a:cubicBezTo>
                  <a:pt x="128" y="106"/>
                  <a:pt x="128" y="106"/>
                  <a:pt x="128" y="106"/>
                </a:cubicBezTo>
                <a:close/>
                <a:moveTo>
                  <a:pt x="159" y="106"/>
                </a:moveTo>
                <a:cubicBezTo>
                  <a:pt x="158" y="106"/>
                  <a:pt x="158" y="107"/>
                  <a:pt x="157" y="107"/>
                </a:cubicBezTo>
                <a:cubicBezTo>
                  <a:pt x="157" y="107"/>
                  <a:pt x="157" y="107"/>
                  <a:pt x="157" y="107"/>
                </a:cubicBezTo>
                <a:cubicBezTo>
                  <a:pt x="156" y="108"/>
                  <a:pt x="156" y="109"/>
                  <a:pt x="156" y="109"/>
                </a:cubicBezTo>
                <a:cubicBezTo>
                  <a:pt x="156" y="115"/>
                  <a:pt x="156" y="115"/>
                  <a:pt x="156" y="115"/>
                </a:cubicBezTo>
                <a:cubicBezTo>
                  <a:pt x="156" y="116"/>
                  <a:pt x="156" y="117"/>
                  <a:pt x="157" y="117"/>
                </a:cubicBezTo>
                <a:cubicBezTo>
                  <a:pt x="158" y="118"/>
                  <a:pt x="158" y="118"/>
                  <a:pt x="159" y="118"/>
                </a:cubicBezTo>
                <a:cubicBezTo>
                  <a:pt x="161" y="118"/>
                  <a:pt x="161" y="118"/>
                  <a:pt x="161" y="118"/>
                </a:cubicBezTo>
                <a:cubicBezTo>
                  <a:pt x="162" y="118"/>
                  <a:pt x="163" y="118"/>
                  <a:pt x="163" y="117"/>
                </a:cubicBezTo>
                <a:cubicBezTo>
                  <a:pt x="163" y="117"/>
                  <a:pt x="163" y="117"/>
                  <a:pt x="163" y="117"/>
                </a:cubicBezTo>
                <a:cubicBezTo>
                  <a:pt x="164" y="117"/>
                  <a:pt x="164" y="116"/>
                  <a:pt x="164" y="115"/>
                </a:cubicBezTo>
                <a:cubicBezTo>
                  <a:pt x="164" y="109"/>
                  <a:pt x="164" y="109"/>
                  <a:pt x="164" y="109"/>
                </a:cubicBezTo>
                <a:cubicBezTo>
                  <a:pt x="164" y="109"/>
                  <a:pt x="164" y="108"/>
                  <a:pt x="163" y="107"/>
                </a:cubicBezTo>
                <a:cubicBezTo>
                  <a:pt x="163" y="107"/>
                  <a:pt x="163" y="107"/>
                  <a:pt x="163" y="107"/>
                </a:cubicBezTo>
                <a:cubicBezTo>
                  <a:pt x="163" y="107"/>
                  <a:pt x="163" y="107"/>
                  <a:pt x="163" y="107"/>
                </a:cubicBezTo>
                <a:cubicBezTo>
                  <a:pt x="163" y="107"/>
                  <a:pt x="162" y="106"/>
                  <a:pt x="161" y="106"/>
                </a:cubicBezTo>
                <a:cubicBezTo>
                  <a:pt x="159" y="106"/>
                  <a:pt x="159" y="106"/>
                  <a:pt x="159" y="106"/>
                </a:cubicBezTo>
                <a:close/>
                <a:moveTo>
                  <a:pt x="161" y="108"/>
                </a:moveTo>
                <a:cubicBezTo>
                  <a:pt x="159" y="108"/>
                  <a:pt x="159" y="108"/>
                  <a:pt x="159" y="108"/>
                </a:cubicBezTo>
                <a:cubicBezTo>
                  <a:pt x="159" y="108"/>
                  <a:pt x="158" y="108"/>
                  <a:pt x="158" y="108"/>
                </a:cubicBezTo>
                <a:cubicBezTo>
                  <a:pt x="158" y="108"/>
                  <a:pt x="158" y="108"/>
                  <a:pt x="158" y="108"/>
                </a:cubicBezTo>
                <a:cubicBezTo>
                  <a:pt x="158" y="109"/>
                  <a:pt x="158" y="109"/>
                  <a:pt x="158" y="109"/>
                </a:cubicBezTo>
                <a:cubicBezTo>
                  <a:pt x="158" y="115"/>
                  <a:pt x="158" y="115"/>
                  <a:pt x="158" y="115"/>
                </a:cubicBezTo>
                <a:cubicBezTo>
                  <a:pt x="158" y="116"/>
                  <a:pt x="158" y="116"/>
                  <a:pt x="158" y="116"/>
                </a:cubicBezTo>
                <a:cubicBezTo>
                  <a:pt x="158" y="116"/>
                  <a:pt x="159" y="117"/>
                  <a:pt x="159" y="117"/>
                </a:cubicBezTo>
                <a:cubicBezTo>
                  <a:pt x="161" y="117"/>
                  <a:pt x="161" y="117"/>
                  <a:pt x="161" y="117"/>
                </a:cubicBezTo>
                <a:cubicBezTo>
                  <a:pt x="162" y="117"/>
                  <a:pt x="162" y="116"/>
                  <a:pt x="162" y="116"/>
                </a:cubicBezTo>
                <a:cubicBezTo>
                  <a:pt x="162" y="116"/>
                  <a:pt x="162" y="116"/>
                  <a:pt x="162" y="116"/>
                </a:cubicBezTo>
                <a:cubicBezTo>
                  <a:pt x="162" y="116"/>
                  <a:pt x="163" y="116"/>
                  <a:pt x="163" y="115"/>
                </a:cubicBezTo>
                <a:cubicBezTo>
                  <a:pt x="163" y="109"/>
                  <a:pt x="163" y="109"/>
                  <a:pt x="163" y="109"/>
                </a:cubicBezTo>
                <a:cubicBezTo>
                  <a:pt x="163" y="109"/>
                  <a:pt x="162" y="109"/>
                  <a:pt x="162" y="108"/>
                </a:cubicBezTo>
                <a:cubicBezTo>
                  <a:pt x="162" y="108"/>
                  <a:pt x="162" y="108"/>
                  <a:pt x="162" y="108"/>
                </a:cubicBezTo>
                <a:cubicBezTo>
                  <a:pt x="162" y="108"/>
                  <a:pt x="162" y="108"/>
                  <a:pt x="161" y="108"/>
                </a:cubicBezTo>
                <a:close/>
                <a:moveTo>
                  <a:pt x="149" y="106"/>
                </a:moveTo>
                <a:cubicBezTo>
                  <a:pt x="148" y="106"/>
                  <a:pt x="147" y="107"/>
                  <a:pt x="147" y="107"/>
                </a:cubicBezTo>
                <a:cubicBezTo>
                  <a:pt x="147" y="107"/>
                  <a:pt x="147" y="107"/>
                  <a:pt x="147" y="107"/>
                </a:cubicBezTo>
                <a:cubicBezTo>
                  <a:pt x="146" y="108"/>
                  <a:pt x="146" y="109"/>
                  <a:pt x="146" y="109"/>
                </a:cubicBezTo>
                <a:cubicBezTo>
                  <a:pt x="146" y="115"/>
                  <a:pt x="146" y="115"/>
                  <a:pt x="146" y="115"/>
                </a:cubicBezTo>
                <a:cubicBezTo>
                  <a:pt x="146" y="116"/>
                  <a:pt x="146" y="117"/>
                  <a:pt x="147" y="117"/>
                </a:cubicBezTo>
                <a:cubicBezTo>
                  <a:pt x="147" y="118"/>
                  <a:pt x="148" y="118"/>
                  <a:pt x="149" y="118"/>
                </a:cubicBezTo>
                <a:cubicBezTo>
                  <a:pt x="151" y="118"/>
                  <a:pt x="151" y="118"/>
                  <a:pt x="151" y="118"/>
                </a:cubicBezTo>
                <a:cubicBezTo>
                  <a:pt x="152" y="118"/>
                  <a:pt x="153" y="118"/>
                  <a:pt x="153" y="117"/>
                </a:cubicBezTo>
                <a:cubicBezTo>
                  <a:pt x="153" y="117"/>
                  <a:pt x="153" y="117"/>
                  <a:pt x="153" y="117"/>
                </a:cubicBezTo>
                <a:cubicBezTo>
                  <a:pt x="154" y="117"/>
                  <a:pt x="154" y="116"/>
                  <a:pt x="154" y="115"/>
                </a:cubicBezTo>
                <a:cubicBezTo>
                  <a:pt x="154" y="109"/>
                  <a:pt x="154" y="109"/>
                  <a:pt x="154" y="109"/>
                </a:cubicBezTo>
                <a:cubicBezTo>
                  <a:pt x="154" y="109"/>
                  <a:pt x="154" y="108"/>
                  <a:pt x="153" y="107"/>
                </a:cubicBezTo>
                <a:cubicBezTo>
                  <a:pt x="153" y="107"/>
                  <a:pt x="153" y="107"/>
                  <a:pt x="153" y="107"/>
                </a:cubicBezTo>
                <a:cubicBezTo>
                  <a:pt x="153" y="107"/>
                  <a:pt x="153" y="107"/>
                  <a:pt x="153" y="107"/>
                </a:cubicBezTo>
                <a:cubicBezTo>
                  <a:pt x="153" y="107"/>
                  <a:pt x="152" y="106"/>
                  <a:pt x="151" y="106"/>
                </a:cubicBezTo>
                <a:cubicBezTo>
                  <a:pt x="149" y="106"/>
                  <a:pt x="149" y="106"/>
                  <a:pt x="149" y="106"/>
                </a:cubicBezTo>
                <a:close/>
                <a:moveTo>
                  <a:pt x="151" y="108"/>
                </a:moveTo>
                <a:cubicBezTo>
                  <a:pt x="149" y="108"/>
                  <a:pt x="149" y="108"/>
                  <a:pt x="149" y="108"/>
                </a:cubicBezTo>
                <a:cubicBezTo>
                  <a:pt x="149" y="108"/>
                  <a:pt x="148" y="108"/>
                  <a:pt x="148" y="108"/>
                </a:cubicBezTo>
                <a:cubicBezTo>
                  <a:pt x="148" y="108"/>
                  <a:pt x="148" y="108"/>
                  <a:pt x="148" y="108"/>
                </a:cubicBezTo>
                <a:cubicBezTo>
                  <a:pt x="148" y="109"/>
                  <a:pt x="148" y="109"/>
                  <a:pt x="148" y="109"/>
                </a:cubicBezTo>
                <a:cubicBezTo>
                  <a:pt x="148" y="115"/>
                  <a:pt x="148" y="115"/>
                  <a:pt x="148" y="115"/>
                </a:cubicBezTo>
                <a:cubicBezTo>
                  <a:pt x="148" y="116"/>
                  <a:pt x="148" y="116"/>
                  <a:pt x="148" y="116"/>
                </a:cubicBezTo>
                <a:cubicBezTo>
                  <a:pt x="148" y="116"/>
                  <a:pt x="149" y="117"/>
                  <a:pt x="149" y="117"/>
                </a:cubicBezTo>
                <a:cubicBezTo>
                  <a:pt x="151" y="117"/>
                  <a:pt x="151" y="117"/>
                  <a:pt x="151" y="117"/>
                </a:cubicBezTo>
                <a:cubicBezTo>
                  <a:pt x="151" y="117"/>
                  <a:pt x="152" y="116"/>
                  <a:pt x="152" y="116"/>
                </a:cubicBezTo>
                <a:cubicBezTo>
                  <a:pt x="152" y="116"/>
                  <a:pt x="152" y="116"/>
                  <a:pt x="152" y="116"/>
                </a:cubicBezTo>
                <a:cubicBezTo>
                  <a:pt x="152" y="116"/>
                  <a:pt x="152" y="116"/>
                  <a:pt x="152" y="115"/>
                </a:cubicBezTo>
                <a:cubicBezTo>
                  <a:pt x="152" y="109"/>
                  <a:pt x="152" y="109"/>
                  <a:pt x="152" y="109"/>
                </a:cubicBezTo>
                <a:cubicBezTo>
                  <a:pt x="152" y="109"/>
                  <a:pt x="152" y="109"/>
                  <a:pt x="152" y="108"/>
                </a:cubicBezTo>
                <a:cubicBezTo>
                  <a:pt x="152" y="108"/>
                  <a:pt x="152" y="108"/>
                  <a:pt x="152" y="108"/>
                </a:cubicBezTo>
                <a:cubicBezTo>
                  <a:pt x="152" y="108"/>
                  <a:pt x="151" y="108"/>
                  <a:pt x="151" y="108"/>
                </a:cubicBezTo>
                <a:close/>
                <a:moveTo>
                  <a:pt x="139" y="106"/>
                </a:moveTo>
                <a:cubicBezTo>
                  <a:pt x="138" y="106"/>
                  <a:pt x="137" y="107"/>
                  <a:pt x="136" y="107"/>
                </a:cubicBezTo>
                <a:cubicBezTo>
                  <a:pt x="136" y="107"/>
                  <a:pt x="136" y="107"/>
                  <a:pt x="136" y="107"/>
                </a:cubicBezTo>
                <a:cubicBezTo>
                  <a:pt x="136" y="108"/>
                  <a:pt x="136" y="109"/>
                  <a:pt x="136" y="109"/>
                </a:cubicBezTo>
                <a:cubicBezTo>
                  <a:pt x="136" y="115"/>
                  <a:pt x="136" y="115"/>
                  <a:pt x="136" y="115"/>
                </a:cubicBezTo>
                <a:cubicBezTo>
                  <a:pt x="136" y="116"/>
                  <a:pt x="136" y="117"/>
                  <a:pt x="136" y="117"/>
                </a:cubicBezTo>
                <a:cubicBezTo>
                  <a:pt x="137" y="118"/>
                  <a:pt x="138" y="118"/>
                  <a:pt x="139" y="118"/>
                </a:cubicBezTo>
                <a:cubicBezTo>
                  <a:pt x="141" y="118"/>
                  <a:pt x="141" y="118"/>
                  <a:pt x="141" y="118"/>
                </a:cubicBezTo>
                <a:cubicBezTo>
                  <a:pt x="141" y="118"/>
                  <a:pt x="142" y="118"/>
                  <a:pt x="143" y="117"/>
                </a:cubicBezTo>
                <a:cubicBezTo>
                  <a:pt x="143" y="117"/>
                  <a:pt x="143" y="117"/>
                  <a:pt x="143" y="117"/>
                </a:cubicBezTo>
                <a:cubicBezTo>
                  <a:pt x="143" y="117"/>
                  <a:pt x="144" y="116"/>
                  <a:pt x="144" y="115"/>
                </a:cubicBezTo>
                <a:cubicBezTo>
                  <a:pt x="144" y="109"/>
                  <a:pt x="144" y="109"/>
                  <a:pt x="144" y="109"/>
                </a:cubicBezTo>
                <a:cubicBezTo>
                  <a:pt x="144" y="109"/>
                  <a:pt x="143" y="108"/>
                  <a:pt x="143" y="107"/>
                </a:cubicBezTo>
                <a:cubicBezTo>
                  <a:pt x="143" y="107"/>
                  <a:pt x="143" y="107"/>
                  <a:pt x="143" y="107"/>
                </a:cubicBezTo>
                <a:cubicBezTo>
                  <a:pt x="143" y="107"/>
                  <a:pt x="143" y="107"/>
                  <a:pt x="143" y="107"/>
                </a:cubicBezTo>
                <a:cubicBezTo>
                  <a:pt x="142" y="107"/>
                  <a:pt x="141" y="106"/>
                  <a:pt x="141" y="106"/>
                </a:cubicBezTo>
                <a:cubicBezTo>
                  <a:pt x="139" y="106"/>
                  <a:pt x="139" y="106"/>
                  <a:pt x="139" y="106"/>
                </a:cubicBezTo>
                <a:close/>
                <a:moveTo>
                  <a:pt x="141" y="108"/>
                </a:moveTo>
                <a:cubicBezTo>
                  <a:pt x="139" y="108"/>
                  <a:pt x="139" y="108"/>
                  <a:pt x="139" y="108"/>
                </a:cubicBezTo>
                <a:cubicBezTo>
                  <a:pt x="138" y="108"/>
                  <a:pt x="138" y="108"/>
                  <a:pt x="138" y="108"/>
                </a:cubicBezTo>
                <a:cubicBezTo>
                  <a:pt x="138" y="108"/>
                  <a:pt x="138" y="108"/>
                  <a:pt x="138" y="108"/>
                </a:cubicBezTo>
                <a:cubicBezTo>
                  <a:pt x="137" y="109"/>
                  <a:pt x="137" y="109"/>
                  <a:pt x="137" y="109"/>
                </a:cubicBezTo>
                <a:cubicBezTo>
                  <a:pt x="137" y="115"/>
                  <a:pt x="137" y="115"/>
                  <a:pt x="137" y="115"/>
                </a:cubicBezTo>
                <a:cubicBezTo>
                  <a:pt x="137" y="116"/>
                  <a:pt x="137" y="116"/>
                  <a:pt x="138" y="116"/>
                </a:cubicBezTo>
                <a:cubicBezTo>
                  <a:pt x="138" y="116"/>
                  <a:pt x="138" y="117"/>
                  <a:pt x="139" y="117"/>
                </a:cubicBezTo>
                <a:cubicBezTo>
                  <a:pt x="141" y="117"/>
                  <a:pt x="141" y="117"/>
                  <a:pt x="141" y="117"/>
                </a:cubicBezTo>
                <a:cubicBezTo>
                  <a:pt x="141" y="117"/>
                  <a:pt x="141" y="116"/>
                  <a:pt x="142" y="116"/>
                </a:cubicBezTo>
                <a:cubicBezTo>
                  <a:pt x="142" y="116"/>
                  <a:pt x="142" y="116"/>
                  <a:pt x="142" y="116"/>
                </a:cubicBezTo>
                <a:cubicBezTo>
                  <a:pt x="142" y="116"/>
                  <a:pt x="142" y="116"/>
                  <a:pt x="142" y="115"/>
                </a:cubicBezTo>
                <a:cubicBezTo>
                  <a:pt x="142" y="109"/>
                  <a:pt x="142" y="109"/>
                  <a:pt x="142" y="109"/>
                </a:cubicBezTo>
                <a:cubicBezTo>
                  <a:pt x="142" y="109"/>
                  <a:pt x="142" y="109"/>
                  <a:pt x="142" y="108"/>
                </a:cubicBezTo>
                <a:cubicBezTo>
                  <a:pt x="142" y="108"/>
                  <a:pt x="142" y="108"/>
                  <a:pt x="142" y="108"/>
                </a:cubicBezTo>
                <a:cubicBezTo>
                  <a:pt x="141" y="108"/>
                  <a:pt x="141" y="108"/>
                  <a:pt x="141" y="108"/>
                </a:cubicBezTo>
                <a:close/>
                <a:moveTo>
                  <a:pt x="130" y="108"/>
                </a:moveTo>
                <a:cubicBezTo>
                  <a:pt x="128" y="108"/>
                  <a:pt x="128" y="108"/>
                  <a:pt x="128" y="108"/>
                </a:cubicBezTo>
                <a:cubicBezTo>
                  <a:pt x="128" y="108"/>
                  <a:pt x="128" y="108"/>
                  <a:pt x="127" y="108"/>
                </a:cubicBezTo>
                <a:cubicBezTo>
                  <a:pt x="127" y="108"/>
                  <a:pt x="127" y="108"/>
                  <a:pt x="127" y="108"/>
                </a:cubicBezTo>
                <a:cubicBezTo>
                  <a:pt x="127" y="109"/>
                  <a:pt x="127" y="109"/>
                  <a:pt x="127" y="109"/>
                </a:cubicBezTo>
                <a:cubicBezTo>
                  <a:pt x="127" y="115"/>
                  <a:pt x="127" y="115"/>
                  <a:pt x="127" y="115"/>
                </a:cubicBezTo>
                <a:cubicBezTo>
                  <a:pt x="127" y="116"/>
                  <a:pt x="127" y="116"/>
                  <a:pt x="127" y="116"/>
                </a:cubicBezTo>
                <a:cubicBezTo>
                  <a:pt x="128" y="116"/>
                  <a:pt x="128" y="117"/>
                  <a:pt x="128" y="117"/>
                </a:cubicBezTo>
                <a:cubicBezTo>
                  <a:pt x="130" y="117"/>
                  <a:pt x="130" y="117"/>
                  <a:pt x="130" y="117"/>
                </a:cubicBezTo>
                <a:cubicBezTo>
                  <a:pt x="131" y="117"/>
                  <a:pt x="131" y="116"/>
                  <a:pt x="131" y="116"/>
                </a:cubicBezTo>
                <a:cubicBezTo>
                  <a:pt x="131" y="116"/>
                  <a:pt x="131" y="116"/>
                  <a:pt x="131" y="116"/>
                </a:cubicBezTo>
                <a:cubicBezTo>
                  <a:pt x="132" y="116"/>
                  <a:pt x="132" y="116"/>
                  <a:pt x="132" y="115"/>
                </a:cubicBezTo>
                <a:cubicBezTo>
                  <a:pt x="132" y="109"/>
                  <a:pt x="132" y="109"/>
                  <a:pt x="132" y="109"/>
                </a:cubicBezTo>
                <a:cubicBezTo>
                  <a:pt x="132" y="109"/>
                  <a:pt x="132" y="109"/>
                  <a:pt x="131" y="108"/>
                </a:cubicBezTo>
                <a:cubicBezTo>
                  <a:pt x="131" y="108"/>
                  <a:pt x="131" y="108"/>
                  <a:pt x="131" y="108"/>
                </a:cubicBezTo>
                <a:cubicBezTo>
                  <a:pt x="131" y="108"/>
                  <a:pt x="131" y="108"/>
                  <a:pt x="130" y="108"/>
                </a:cubicBezTo>
                <a:close/>
                <a:moveTo>
                  <a:pt x="78" y="106"/>
                </a:moveTo>
                <a:cubicBezTo>
                  <a:pt x="78" y="106"/>
                  <a:pt x="77" y="107"/>
                  <a:pt x="76" y="107"/>
                </a:cubicBezTo>
                <a:cubicBezTo>
                  <a:pt x="76" y="107"/>
                  <a:pt x="76" y="107"/>
                  <a:pt x="76" y="107"/>
                </a:cubicBezTo>
                <a:cubicBezTo>
                  <a:pt x="76" y="108"/>
                  <a:pt x="75" y="109"/>
                  <a:pt x="75" y="109"/>
                </a:cubicBezTo>
                <a:cubicBezTo>
                  <a:pt x="75" y="115"/>
                  <a:pt x="75" y="115"/>
                  <a:pt x="75" y="115"/>
                </a:cubicBezTo>
                <a:cubicBezTo>
                  <a:pt x="75" y="116"/>
                  <a:pt x="76" y="117"/>
                  <a:pt x="76" y="117"/>
                </a:cubicBezTo>
                <a:cubicBezTo>
                  <a:pt x="77" y="118"/>
                  <a:pt x="78" y="118"/>
                  <a:pt x="78" y="118"/>
                </a:cubicBezTo>
                <a:cubicBezTo>
                  <a:pt x="80" y="118"/>
                  <a:pt x="80" y="118"/>
                  <a:pt x="80" y="118"/>
                </a:cubicBezTo>
                <a:cubicBezTo>
                  <a:pt x="81" y="118"/>
                  <a:pt x="82" y="118"/>
                  <a:pt x="83" y="117"/>
                </a:cubicBezTo>
                <a:cubicBezTo>
                  <a:pt x="83" y="117"/>
                  <a:pt x="83" y="117"/>
                  <a:pt x="83" y="117"/>
                </a:cubicBezTo>
                <a:cubicBezTo>
                  <a:pt x="83" y="117"/>
                  <a:pt x="83" y="116"/>
                  <a:pt x="83" y="115"/>
                </a:cubicBezTo>
                <a:cubicBezTo>
                  <a:pt x="83" y="109"/>
                  <a:pt x="83" y="109"/>
                  <a:pt x="83" y="109"/>
                </a:cubicBezTo>
                <a:cubicBezTo>
                  <a:pt x="83" y="109"/>
                  <a:pt x="83" y="108"/>
                  <a:pt x="83" y="107"/>
                </a:cubicBezTo>
                <a:cubicBezTo>
                  <a:pt x="83" y="107"/>
                  <a:pt x="83" y="107"/>
                  <a:pt x="83" y="107"/>
                </a:cubicBezTo>
                <a:cubicBezTo>
                  <a:pt x="83" y="107"/>
                  <a:pt x="83" y="107"/>
                  <a:pt x="83" y="107"/>
                </a:cubicBezTo>
                <a:cubicBezTo>
                  <a:pt x="82" y="107"/>
                  <a:pt x="81" y="106"/>
                  <a:pt x="80" y="106"/>
                </a:cubicBezTo>
                <a:cubicBezTo>
                  <a:pt x="78" y="106"/>
                  <a:pt x="78" y="106"/>
                  <a:pt x="78" y="106"/>
                </a:cubicBezTo>
                <a:close/>
                <a:moveTo>
                  <a:pt x="109" y="106"/>
                </a:moveTo>
                <a:cubicBezTo>
                  <a:pt x="108" y="106"/>
                  <a:pt x="108" y="107"/>
                  <a:pt x="107" y="107"/>
                </a:cubicBezTo>
                <a:cubicBezTo>
                  <a:pt x="107" y="107"/>
                  <a:pt x="107" y="107"/>
                  <a:pt x="107" y="107"/>
                </a:cubicBezTo>
                <a:cubicBezTo>
                  <a:pt x="106" y="108"/>
                  <a:pt x="106" y="109"/>
                  <a:pt x="106" y="109"/>
                </a:cubicBezTo>
                <a:cubicBezTo>
                  <a:pt x="106" y="115"/>
                  <a:pt x="106" y="115"/>
                  <a:pt x="106" y="115"/>
                </a:cubicBezTo>
                <a:cubicBezTo>
                  <a:pt x="106" y="116"/>
                  <a:pt x="106" y="117"/>
                  <a:pt x="107" y="117"/>
                </a:cubicBezTo>
                <a:cubicBezTo>
                  <a:pt x="108" y="118"/>
                  <a:pt x="108" y="118"/>
                  <a:pt x="109" y="118"/>
                </a:cubicBezTo>
                <a:cubicBezTo>
                  <a:pt x="111" y="118"/>
                  <a:pt x="111" y="118"/>
                  <a:pt x="111" y="118"/>
                </a:cubicBezTo>
                <a:cubicBezTo>
                  <a:pt x="112" y="118"/>
                  <a:pt x="113" y="118"/>
                  <a:pt x="113" y="117"/>
                </a:cubicBezTo>
                <a:cubicBezTo>
                  <a:pt x="113" y="117"/>
                  <a:pt x="113" y="117"/>
                  <a:pt x="113" y="117"/>
                </a:cubicBezTo>
                <a:cubicBezTo>
                  <a:pt x="114" y="117"/>
                  <a:pt x="114" y="116"/>
                  <a:pt x="114" y="115"/>
                </a:cubicBezTo>
                <a:cubicBezTo>
                  <a:pt x="114" y="109"/>
                  <a:pt x="114" y="109"/>
                  <a:pt x="114" y="109"/>
                </a:cubicBezTo>
                <a:cubicBezTo>
                  <a:pt x="114" y="109"/>
                  <a:pt x="114" y="108"/>
                  <a:pt x="113" y="107"/>
                </a:cubicBezTo>
                <a:cubicBezTo>
                  <a:pt x="113" y="107"/>
                  <a:pt x="113" y="107"/>
                  <a:pt x="113" y="107"/>
                </a:cubicBezTo>
                <a:cubicBezTo>
                  <a:pt x="113" y="107"/>
                  <a:pt x="113" y="107"/>
                  <a:pt x="113" y="107"/>
                </a:cubicBezTo>
                <a:cubicBezTo>
                  <a:pt x="113" y="107"/>
                  <a:pt x="112" y="106"/>
                  <a:pt x="111" y="106"/>
                </a:cubicBezTo>
                <a:cubicBezTo>
                  <a:pt x="109" y="106"/>
                  <a:pt x="109" y="106"/>
                  <a:pt x="109" y="106"/>
                </a:cubicBezTo>
                <a:close/>
                <a:moveTo>
                  <a:pt x="111" y="108"/>
                </a:moveTo>
                <a:cubicBezTo>
                  <a:pt x="109" y="108"/>
                  <a:pt x="109" y="108"/>
                  <a:pt x="109" y="108"/>
                </a:cubicBezTo>
                <a:cubicBezTo>
                  <a:pt x="109" y="108"/>
                  <a:pt x="108" y="108"/>
                  <a:pt x="108" y="108"/>
                </a:cubicBezTo>
                <a:cubicBezTo>
                  <a:pt x="108" y="108"/>
                  <a:pt x="108" y="108"/>
                  <a:pt x="108" y="108"/>
                </a:cubicBezTo>
                <a:cubicBezTo>
                  <a:pt x="108" y="109"/>
                  <a:pt x="108" y="109"/>
                  <a:pt x="108" y="109"/>
                </a:cubicBezTo>
                <a:cubicBezTo>
                  <a:pt x="108" y="115"/>
                  <a:pt x="108" y="115"/>
                  <a:pt x="108" y="115"/>
                </a:cubicBezTo>
                <a:cubicBezTo>
                  <a:pt x="108" y="116"/>
                  <a:pt x="108" y="116"/>
                  <a:pt x="108" y="116"/>
                </a:cubicBezTo>
                <a:cubicBezTo>
                  <a:pt x="108" y="116"/>
                  <a:pt x="109" y="117"/>
                  <a:pt x="109" y="117"/>
                </a:cubicBezTo>
                <a:cubicBezTo>
                  <a:pt x="111" y="117"/>
                  <a:pt x="111" y="117"/>
                  <a:pt x="111" y="117"/>
                </a:cubicBezTo>
                <a:cubicBezTo>
                  <a:pt x="112" y="117"/>
                  <a:pt x="112" y="116"/>
                  <a:pt x="112" y="116"/>
                </a:cubicBezTo>
                <a:cubicBezTo>
                  <a:pt x="112" y="116"/>
                  <a:pt x="112" y="116"/>
                  <a:pt x="112" y="116"/>
                </a:cubicBezTo>
                <a:cubicBezTo>
                  <a:pt x="112" y="116"/>
                  <a:pt x="113" y="116"/>
                  <a:pt x="113" y="115"/>
                </a:cubicBezTo>
                <a:cubicBezTo>
                  <a:pt x="113" y="109"/>
                  <a:pt x="113" y="109"/>
                  <a:pt x="113" y="109"/>
                </a:cubicBezTo>
                <a:cubicBezTo>
                  <a:pt x="113" y="109"/>
                  <a:pt x="112" y="109"/>
                  <a:pt x="112" y="108"/>
                </a:cubicBezTo>
                <a:cubicBezTo>
                  <a:pt x="112" y="108"/>
                  <a:pt x="112" y="108"/>
                  <a:pt x="112" y="108"/>
                </a:cubicBezTo>
                <a:cubicBezTo>
                  <a:pt x="112" y="108"/>
                  <a:pt x="112" y="108"/>
                  <a:pt x="111" y="108"/>
                </a:cubicBezTo>
                <a:close/>
                <a:moveTo>
                  <a:pt x="99" y="106"/>
                </a:moveTo>
                <a:cubicBezTo>
                  <a:pt x="98" y="106"/>
                  <a:pt x="97" y="107"/>
                  <a:pt x="97" y="107"/>
                </a:cubicBezTo>
                <a:cubicBezTo>
                  <a:pt x="97" y="107"/>
                  <a:pt x="97" y="107"/>
                  <a:pt x="97" y="107"/>
                </a:cubicBezTo>
                <a:cubicBezTo>
                  <a:pt x="96" y="108"/>
                  <a:pt x="96" y="109"/>
                  <a:pt x="96" y="109"/>
                </a:cubicBezTo>
                <a:cubicBezTo>
                  <a:pt x="96" y="115"/>
                  <a:pt x="96" y="115"/>
                  <a:pt x="96" y="115"/>
                </a:cubicBezTo>
                <a:cubicBezTo>
                  <a:pt x="96" y="116"/>
                  <a:pt x="96" y="117"/>
                  <a:pt x="97" y="117"/>
                </a:cubicBezTo>
                <a:cubicBezTo>
                  <a:pt x="97" y="118"/>
                  <a:pt x="98" y="118"/>
                  <a:pt x="99" y="118"/>
                </a:cubicBezTo>
                <a:cubicBezTo>
                  <a:pt x="101" y="118"/>
                  <a:pt x="101" y="118"/>
                  <a:pt x="101" y="118"/>
                </a:cubicBezTo>
                <a:cubicBezTo>
                  <a:pt x="102" y="118"/>
                  <a:pt x="103" y="118"/>
                  <a:pt x="103" y="117"/>
                </a:cubicBezTo>
                <a:cubicBezTo>
                  <a:pt x="103" y="117"/>
                  <a:pt x="103" y="117"/>
                  <a:pt x="103" y="117"/>
                </a:cubicBezTo>
                <a:cubicBezTo>
                  <a:pt x="104" y="117"/>
                  <a:pt x="104" y="116"/>
                  <a:pt x="104" y="115"/>
                </a:cubicBezTo>
                <a:cubicBezTo>
                  <a:pt x="104" y="109"/>
                  <a:pt x="104" y="109"/>
                  <a:pt x="104" y="109"/>
                </a:cubicBezTo>
                <a:cubicBezTo>
                  <a:pt x="104" y="109"/>
                  <a:pt x="104" y="108"/>
                  <a:pt x="103" y="107"/>
                </a:cubicBezTo>
                <a:cubicBezTo>
                  <a:pt x="103" y="107"/>
                  <a:pt x="103" y="107"/>
                  <a:pt x="103" y="107"/>
                </a:cubicBezTo>
                <a:cubicBezTo>
                  <a:pt x="103" y="107"/>
                  <a:pt x="103" y="107"/>
                  <a:pt x="103" y="107"/>
                </a:cubicBezTo>
                <a:cubicBezTo>
                  <a:pt x="103" y="107"/>
                  <a:pt x="102" y="106"/>
                  <a:pt x="101" y="106"/>
                </a:cubicBezTo>
                <a:cubicBezTo>
                  <a:pt x="99" y="106"/>
                  <a:pt x="99" y="106"/>
                  <a:pt x="99" y="106"/>
                </a:cubicBezTo>
                <a:close/>
                <a:moveTo>
                  <a:pt x="101" y="108"/>
                </a:moveTo>
                <a:cubicBezTo>
                  <a:pt x="99" y="108"/>
                  <a:pt x="99" y="108"/>
                  <a:pt x="99" y="108"/>
                </a:cubicBezTo>
                <a:cubicBezTo>
                  <a:pt x="99" y="108"/>
                  <a:pt x="98" y="108"/>
                  <a:pt x="98" y="108"/>
                </a:cubicBezTo>
                <a:cubicBezTo>
                  <a:pt x="98" y="108"/>
                  <a:pt x="98" y="108"/>
                  <a:pt x="98" y="108"/>
                </a:cubicBezTo>
                <a:cubicBezTo>
                  <a:pt x="98" y="109"/>
                  <a:pt x="98" y="109"/>
                  <a:pt x="98" y="109"/>
                </a:cubicBezTo>
                <a:cubicBezTo>
                  <a:pt x="98" y="115"/>
                  <a:pt x="98" y="115"/>
                  <a:pt x="98" y="115"/>
                </a:cubicBezTo>
                <a:cubicBezTo>
                  <a:pt x="98" y="116"/>
                  <a:pt x="98" y="116"/>
                  <a:pt x="98" y="116"/>
                </a:cubicBezTo>
                <a:cubicBezTo>
                  <a:pt x="98" y="116"/>
                  <a:pt x="99" y="117"/>
                  <a:pt x="99" y="117"/>
                </a:cubicBezTo>
                <a:cubicBezTo>
                  <a:pt x="101" y="117"/>
                  <a:pt x="101" y="117"/>
                  <a:pt x="101" y="117"/>
                </a:cubicBezTo>
                <a:cubicBezTo>
                  <a:pt x="101" y="117"/>
                  <a:pt x="102" y="116"/>
                  <a:pt x="102" y="116"/>
                </a:cubicBezTo>
                <a:cubicBezTo>
                  <a:pt x="102" y="116"/>
                  <a:pt x="102" y="116"/>
                  <a:pt x="102" y="116"/>
                </a:cubicBezTo>
                <a:cubicBezTo>
                  <a:pt x="102" y="116"/>
                  <a:pt x="102" y="116"/>
                  <a:pt x="102" y="115"/>
                </a:cubicBezTo>
                <a:cubicBezTo>
                  <a:pt x="102" y="109"/>
                  <a:pt x="102" y="109"/>
                  <a:pt x="102" y="109"/>
                </a:cubicBezTo>
                <a:cubicBezTo>
                  <a:pt x="102" y="109"/>
                  <a:pt x="102" y="109"/>
                  <a:pt x="102" y="108"/>
                </a:cubicBezTo>
                <a:cubicBezTo>
                  <a:pt x="102" y="108"/>
                  <a:pt x="102" y="108"/>
                  <a:pt x="102" y="108"/>
                </a:cubicBezTo>
                <a:cubicBezTo>
                  <a:pt x="102" y="108"/>
                  <a:pt x="101" y="108"/>
                  <a:pt x="101" y="108"/>
                </a:cubicBezTo>
                <a:close/>
                <a:moveTo>
                  <a:pt x="89" y="106"/>
                </a:moveTo>
                <a:cubicBezTo>
                  <a:pt x="88" y="106"/>
                  <a:pt x="87" y="107"/>
                  <a:pt x="86" y="107"/>
                </a:cubicBezTo>
                <a:cubicBezTo>
                  <a:pt x="86" y="107"/>
                  <a:pt x="86" y="107"/>
                  <a:pt x="86" y="107"/>
                </a:cubicBezTo>
                <a:cubicBezTo>
                  <a:pt x="86" y="108"/>
                  <a:pt x="86" y="109"/>
                  <a:pt x="86" y="109"/>
                </a:cubicBezTo>
                <a:cubicBezTo>
                  <a:pt x="86" y="115"/>
                  <a:pt x="86" y="115"/>
                  <a:pt x="86" y="115"/>
                </a:cubicBezTo>
                <a:cubicBezTo>
                  <a:pt x="86" y="116"/>
                  <a:pt x="86" y="117"/>
                  <a:pt x="86" y="117"/>
                </a:cubicBezTo>
                <a:cubicBezTo>
                  <a:pt x="87" y="118"/>
                  <a:pt x="88" y="118"/>
                  <a:pt x="89" y="118"/>
                </a:cubicBezTo>
                <a:cubicBezTo>
                  <a:pt x="91" y="118"/>
                  <a:pt x="91" y="118"/>
                  <a:pt x="91" y="118"/>
                </a:cubicBezTo>
                <a:cubicBezTo>
                  <a:pt x="91" y="118"/>
                  <a:pt x="92" y="118"/>
                  <a:pt x="93" y="117"/>
                </a:cubicBezTo>
                <a:cubicBezTo>
                  <a:pt x="93" y="117"/>
                  <a:pt x="93" y="117"/>
                  <a:pt x="93" y="117"/>
                </a:cubicBezTo>
                <a:cubicBezTo>
                  <a:pt x="93" y="117"/>
                  <a:pt x="94" y="116"/>
                  <a:pt x="94" y="115"/>
                </a:cubicBezTo>
                <a:cubicBezTo>
                  <a:pt x="94" y="109"/>
                  <a:pt x="94" y="109"/>
                  <a:pt x="94" y="109"/>
                </a:cubicBezTo>
                <a:cubicBezTo>
                  <a:pt x="94" y="109"/>
                  <a:pt x="93" y="108"/>
                  <a:pt x="93" y="107"/>
                </a:cubicBezTo>
                <a:cubicBezTo>
                  <a:pt x="93" y="107"/>
                  <a:pt x="93" y="107"/>
                  <a:pt x="93" y="107"/>
                </a:cubicBezTo>
                <a:cubicBezTo>
                  <a:pt x="93" y="107"/>
                  <a:pt x="93" y="107"/>
                  <a:pt x="93" y="107"/>
                </a:cubicBezTo>
                <a:cubicBezTo>
                  <a:pt x="92" y="107"/>
                  <a:pt x="91" y="106"/>
                  <a:pt x="91" y="106"/>
                </a:cubicBezTo>
                <a:cubicBezTo>
                  <a:pt x="89" y="106"/>
                  <a:pt x="89" y="106"/>
                  <a:pt x="89" y="106"/>
                </a:cubicBezTo>
                <a:close/>
                <a:moveTo>
                  <a:pt x="91" y="108"/>
                </a:moveTo>
                <a:cubicBezTo>
                  <a:pt x="89" y="108"/>
                  <a:pt x="89" y="108"/>
                  <a:pt x="89" y="108"/>
                </a:cubicBezTo>
                <a:cubicBezTo>
                  <a:pt x="88" y="108"/>
                  <a:pt x="88" y="108"/>
                  <a:pt x="88" y="108"/>
                </a:cubicBezTo>
                <a:cubicBezTo>
                  <a:pt x="88" y="108"/>
                  <a:pt x="88" y="108"/>
                  <a:pt x="88" y="108"/>
                </a:cubicBezTo>
                <a:cubicBezTo>
                  <a:pt x="87" y="109"/>
                  <a:pt x="87" y="109"/>
                  <a:pt x="87" y="109"/>
                </a:cubicBezTo>
                <a:cubicBezTo>
                  <a:pt x="87" y="115"/>
                  <a:pt x="87" y="115"/>
                  <a:pt x="87" y="115"/>
                </a:cubicBezTo>
                <a:cubicBezTo>
                  <a:pt x="87" y="116"/>
                  <a:pt x="87" y="116"/>
                  <a:pt x="88" y="116"/>
                </a:cubicBezTo>
                <a:cubicBezTo>
                  <a:pt x="88" y="116"/>
                  <a:pt x="88" y="117"/>
                  <a:pt x="89" y="117"/>
                </a:cubicBezTo>
                <a:cubicBezTo>
                  <a:pt x="91" y="117"/>
                  <a:pt x="91" y="117"/>
                  <a:pt x="91" y="117"/>
                </a:cubicBezTo>
                <a:cubicBezTo>
                  <a:pt x="91" y="117"/>
                  <a:pt x="91" y="116"/>
                  <a:pt x="92" y="116"/>
                </a:cubicBezTo>
                <a:cubicBezTo>
                  <a:pt x="92" y="116"/>
                  <a:pt x="92" y="116"/>
                  <a:pt x="92" y="116"/>
                </a:cubicBezTo>
                <a:cubicBezTo>
                  <a:pt x="92" y="116"/>
                  <a:pt x="92" y="116"/>
                  <a:pt x="92" y="115"/>
                </a:cubicBezTo>
                <a:cubicBezTo>
                  <a:pt x="92" y="109"/>
                  <a:pt x="92" y="109"/>
                  <a:pt x="92" y="109"/>
                </a:cubicBezTo>
                <a:cubicBezTo>
                  <a:pt x="92" y="109"/>
                  <a:pt x="92" y="109"/>
                  <a:pt x="92" y="108"/>
                </a:cubicBezTo>
                <a:cubicBezTo>
                  <a:pt x="92" y="108"/>
                  <a:pt x="92" y="108"/>
                  <a:pt x="92" y="108"/>
                </a:cubicBezTo>
                <a:cubicBezTo>
                  <a:pt x="91" y="108"/>
                  <a:pt x="91" y="108"/>
                  <a:pt x="91" y="108"/>
                </a:cubicBezTo>
                <a:close/>
                <a:moveTo>
                  <a:pt x="80" y="108"/>
                </a:moveTo>
                <a:cubicBezTo>
                  <a:pt x="78" y="108"/>
                  <a:pt x="78" y="108"/>
                  <a:pt x="78" y="108"/>
                </a:cubicBezTo>
                <a:cubicBezTo>
                  <a:pt x="78" y="108"/>
                  <a:pt x="78" y="108"/>
                  <a:pt x="77" y="108"/>
                </a:cubicBezTo>
                <a:cubicBezTo>
                  <a:pt x="77" y="108"/>
                  <a:pt x="77" y="108"/>
                  <a:pt x="77" y="108"/>
                </a:cubicBezTo>
                <a:cubicBezTo>
                  <a:pt x="77" y="109"/>
                  <a:pt x="77" y="109"/>
                  <a:pt x="77" y="109"/>
                </a:cubicBezTo>
                <a:cubicBezTo>
                  <a:pt x="77" y="115"/>
                  <a:pt x="77" y="115"/>
                  <a:pt x="77" y="115"/>
                </a:cubicBezTo>
                <a:cubicBezTo>
                  <a:pt x="77" y="116"/>
                  <a:pt x="77" y="116"/>
                  <a:pt x="77" y="116"/>
                </a:cubicBezTo>
                <a:cubicBezTo>
                  <a:pt x="78" y="116"/>
                  <a:pt x="78" y="117"/>
                  <a:pt x="78" y="117"/>
                </a:cubicBezTo>
                <a:cubicBezTo>
                  <a:pt x="80" y="117"/>
                  <a:pt x="80" y="117"/>
                  <a:pt x="80" y="117"/>
                </a:cubicBezTo>
                <a:cubicBezTo>
                  <a:pt x="81" y="117"/>
                  <a:pt x="81" y="116"/>
                  <a:pt x="81" y="116"/>
                </a:cubicBezTo>
                <a:cubicBezTo>
                  <a:pt x="81" y="116"/>
                  <a:pt x="81" y="116"/>
                  <a:pt x="81" y="116"/>
                </a:cubicBezTo>
                <a:cubicBezTo>
                  <a:pt x="82" y="116"/>
                  <a:pt x="82" y="116"/>
                  <a:pt x="82" y="115"/>
                </a:cubicBezTo>
                <a:cubicBezTo>
                  <a:pt x="82" y="109"/>
                  <a:pt x="82" y="109"/>
                  <a:pt x="82" y="109"/>
                </a:cubicBezTo>
                <a:cubicBezTo>
                  <a:pt x="82" y="109"/>
                  <a:pt x="82" y="109"/>
                  <a:pt x="81" y="108"/>
                </a:cubicBezTo>
                <a:cubicBezTo>
                  <a:pt x="81" y="108"/>
                  <a:pt x="81" y="108"/>
                  <a:pt x="81" y="108"/>
                </a:cubicBezTo>
                <a:cubicBezTo>
                  <a:pt x="81" y="108"/>
                  <a:pt x="81" y="108"/>
                  <a:pt x="80" y="108"/>
                </a:cubicBezTo>
                <a:close/>
                <a:moveTo>
                  <a:pt x="59" y="106"/>
                </a:moveTo>
                <a:cubicBezTo>
                  <a:pt x="58" y="106"/>
                  <a:pt x="58" y="107"/>
                  <a:pt x="57" y="107"/>
                </a:cubicBezTo>
                <a:cubicBezTo>
                  <a:pt x="57" y="107"/>
                  <a:pt x="57" y="107"/>
                  <a:pt x="57" y="107"/>
                </a:cubicBezTo>
                <a:cubicBezTo>
                  <a:pt x="56" y="108"/>
                  <a:pt x="56" y="109"/>
                  <a:pt x="56" y="109"/>
                </a:cubicBezTo>
                <a:cubicBezTo>
                  <a:pt x="56" y="115"/>
                  <a:pt x="56" y="115"/>
                  <a:pt x="56" y="115"/>
                </a:cubicBezTo>
                <a:cubicBezTo>
                  <a:pt x="56" y="116"/>
                  <a:pt x="56" y="117"/>
                  <a:pt x="57" y="117"/>
                </a:cubicBezTo>
                <a:cubicBezTo>
                  <a:pt x="58" y="118"/>
                  <a:pt x="58" y="118"/>
                  <a:pt x="59" y="118"/>
                </a:cubicBezTo>
                <a:cubicBezTo>
                  <a:pt x="61" y="118"/>
                  <a:pt x="61" y="118"/>
                  <a:pt x="61" y="118"/>
                </a:cubicBezTo>
                <a:cubicBezTo>
                  <a:pt x="62" y="118"/>
                  <a:pt x="63" y="118"/>
                  <a:pt x="63" y="117"/>
                </a:cubicBezTo>
                <a:cubicBezTo>
                  <a:pt x="63" y="117"/>
                  <a:pt x="63" y="117"/>
                  <a:pt x="63" y="117"/>
                </a:cubicBezTo>
                <a:cubicBezTo>
                  <a:pt x="64" y="117"/>
                  <a:pt x="64" y="116"/>
                  <a:pt x="64" y="115"/>
                </a:cubicBezTo>
                <a:cubicBezTo>
                  <a:pt x="64" y="109"/>
                  <a:pt x="64" y="109"/>
                  <a:pt x="64" y="109"/>
                </a:cubicBezTo>
                <a:cubicBezTo>
                  <a:pt x="64" y="109"/>
                  <a:pt x="64" y="108"/>
                  <a:pt x="63" y="107"/>
                </a:cubicBezTo>
                <a:cubicBezTo>
                  <a:pt x="63" y="107"/>
                  <a:pt x="63" y="107"/>
                  <a:pt x="63" y="107"/>
                </a:cubicBezTo>
                <a:cubicBezTo>
                  <a:pt x="63" y="107"/>
                  <a:pt x="63" y="107"/>
                  <a:pt x="63" y="107"/>
                </a:cubicBezTo>
                <a:cubicBezTo>
                  <a:pt x="63" y="107"/>
                  <a:pt x="62" y="106"/>
                  <a:pt x="61" y="106"/>
                </a:cubicBezTo>
                <a:cubicBezTo>
                  <a:pt x="59" y="106"/>
                  <a:pt x="59" y="106"/>
                  <a:pt x="59" y="106"/>
                </a:cubicBezTo>
                <a:close/>
                <a:moveTo>
                  <a:pt x="61" y="108"/>
                </a:moveTo>
                <a:cubicBezTo>
                  <a:pt x="59" y="108"/>
                  <a:pt x="59" y="108"/>
                  <a:pt x="59" y="108"/>
                </a:cubicBezTo>
                <a:cubicBezTo>
                  <a:pt x="59" y="108"/>
                  <a:pt x="58" y="108"/>
                  <a:pt x="58" y="108"/>
                </a:cubicBezTo>
                <a:cubicBezTo>
                  <a:pt x="58" y="108"/>
                  <a:pt x="58" y="108"/>
                  <a:pt x="58" y="108"/>
                </a:cubicBezTo>
                <a:cubicBezTo>
                  <a:pt x="58" y="109"/>
                  <a:pt x="58" y="109"/>
                  <a:pt x="58" y="109"/>
                </a:cubicBezTo>
                <a:cubicBezTo>
                  <a:pt x="58" y="115"/>
                  <a:pt x="58" y="115"/>
                  <a:pt x="58" y="115"/>
                </a:cubicBezTo>
                <a:cubicBezTo>
                  <a:pt x="58" y="116"/>
                  <a:pt x="58" y="116"/>
                  <a:pt x="58" y="116"/>
                </a:cubicBezTo>
                <a:cubicBezTo>
                  <a:pt x="58" y="116"/>
                  <a:pt x="59" y="117"/>
                  <a:pt x="59" y="117"/>
                </a:cubicBezTo>
                <a:cubicBezTo>
                  <a:pt x="61" y="117"/>
                  <a:pt x="61" y="117"/>
                  <a:pt x="61" y="117"/>
                </a:cubicBezTo>
                <a:cubicBezTo>
                  <a:pt x="62" y="117"/>
                  <a:pt x="62" y="116"/>
                  <a:pt x="62" y="116"/>
                </a:cubicBezTo>
                <a:cubicBezTo>
                  <a:pt x="62" y="116"/>
                  <a:pt x="62" y="116"/>
                  <a:pt x="62" y="116"/>
                </a:cubicBezTo>
                <a:cubicBezTo>
                  <a:pt x="62" y="116"/>
                  <a:pt x="63" y="116"/>
                  <a:pt x="63" y="115"/>
                </a:cubicBezTo>
                <a:cubicBezTo>
                  <a:pt x="63" y="109"/>
                  <a:pt x="63" y="109"/>
                  <a:pt x="63" y="109"/>
                </a:cubicBezTo>
                <a:cubicBezTo>
                  <a:pt x="63" y="109"/>
                  <a:pt x="62" y="109"/>
                  <a:pt x="62" y="108"/>
                </a:cubicBezTo>
                <a:cubicBezTo>
                  <a:pt x="62" y="108"/>
                  <a:pt x="62" y="108"/>
                  <a:pt x="62" y="108"/>
                </a:cubicBezTo>
                <a:cubicBezTo>
                  <a:pt x="62" y="108"/>
                  <a:pt x="62" y="108"/>
                  <a:pt x="61" y="108"/>
                </a:cubicBezTo>
                <a:close/>
                <a:moveTo>
                  <a:pt x="49" y="106"/>
                </a:moveTo>
                <a:cubicBezTo>
                  <a:pt x="48" y="106"/>
                  <a:pt x="47" y="107"/>
                  <a:pt x="47" y="107"/>
                </a:cubicBezTo>
                <a:cubicBezTo>
                  <a:pt x="47" y="107"/>
                  <a:pt x="47" y="107"/>
                  <a:pt x="47" y="107"/>
                </a:cubicBezTo>
                <a:cubicBezTo>
                  <a:pt x="46" y="108"/>
                  <a:pt x="46" y="109"/>
                  <a:pt x="46" y="109"/>
                </a:cubicBezTo>
                <a:cubicBezTo>
                  <a:pt x="46" y="115"/>
                  <a:pt x="46" y="115"/>
                  <a:pt x="46" y="115"/>
                </a:cubicBezTo>
                <a:cubicBezTo>
                  <a:pt x="46" y="116"/>
                  <a:pt x="46" y="117"/>
                  <a:pt x="47" y="117"/>
                </a:cubicBezTo>
                <a:cubicBezTo>
                  <a:pt x="47" y="118"/>
                  <a:pt x="48" y="118"/>
                  <a:pt x="49" y="118"/>
                </a:cubicBezTo>
                <a:cubicBezTo>
                  <a:pt x="51" y="118"/>
                  <a:pt x="51" y="118"/>
                  <a:pt x="51" y="118"/>
                </a:cubicBezTo>
                <a:cubicBezTo>
                  <a:pt x="52" y="118"/>
                  <a:pt x="53" y="118"/>
                  <a:pt x="53" y="117"/>
                </a:cubicBezTo>
                <a:cubicBezTo>
                  <a:pt x="53" y="117"/>
                  <a:pt x="53" y="117"/>
                  <a:pt x="53" y="117"/>
                </a:cubicBezTo>
                <a:cubicBezTo>
                  <a:pt x="54" y="117"/>
                  <a:pt x="54" y="116"/>
                  <a:pt x="54" y="115"/>
                </a:cubicBezTo>
                <a:cubicBezTo>
                  <a:pt x="54" y="109"/>
                  <a:pt x="54" y="109"/>
                  <a:pt x="54" y="109"/>
                </a:cubicBezTo>
                <a:cubicBezTo>
                  <a:pt x="54" y="109"/>
                  <a:pt x="54" y="108"/>
                  <a:pt x="53" y="107"/>
                </a:cubicBezTo>
                <a:cubicBezTo>
                  <a:pt x="53" y="107"/>
                  <a:pt x="53" y="107"/>
                  <a:pt x="53" y="107"/>
                </a:cubicBezTo>
                <a:cubicBezTo>
                  <a:pt x="53" y="107"/>
                  <a:pt x="53" y="107"/>
                  <a:pt x="53" y="107"/>
                </a:cubicBezTo>
                <a:cubicBezTo>
                  <a:pt x="53" y="107"/>
                  <a:pt x="52" y="106"/>
                  <a:pt x="51" y="106"/>
                </a:cubicBezTo>
                <a:cubicBezTo>
                  <a:pt x="49" y="106"/>
                  <a:pt x="49" y="106"/>
                  <a:pt x="49" y="106"/>
                </a:cubicBezTo>
                <a:close/>
                <a:moveTo>
                  <a:pt x="51" y="108"/>
                </a:moveTo>
                <a:cubicBezTo>
                  <a:pt x="49" y="108"/>
                  <a:pt x="49" y="108"/>
                  <a:pt x="49" y="108"/>
                </a:cubicBezTo>
                <a:cubicBezTo>
                  <a:pt x="49" y="108"/>
                  <a:pt x="48" y="108"/>
                  <a:pt x="48" y="108"/>
                </a:cubicBezTo>
                <a:cubicBezTo>
                  <a:pt x="48" y="108"/>
                  <a:pt x="48" y="108"/>
                  <a:pt x="48" y="108"/>
                </a:cubicBezTo>
                <a:cubicBezTo>
                  <a:pt x="48" y="109"/>
                  <a:pt x="48" y="109"/>
                  <a:pt x="48" y="109"/>
                </a:cubicBezTo>
                <a:cubicBezTo>
                  <a:pt x="48" y="115"/>
                  <a:pt x="48" y="115"/>
                  <a:pt x="48" y="115"/>
                </a:cubicBezTo>
                <a:cubicBezTo>
                  <a:pt x="48" y="116"/>
                  <a:pt x="48" y="116"/>
                  <a:pt x="48" y="116"/>
                </a:cubicBezTo>
                <a:cubicBezTo>
                  <a:pt x="48" y="116"/>
                  <a:pt x="49" y="117"/>
                  <a:pt x="49" y="117"/>
                </a:cubicBezTo>
                <a:cubicBezTo>
                  <a:pt x="51" y="117"/>
                  <a:pt x="51" y="117"/>
                  <a:pt x="51" y="117"/>
                </a:cubicBezTo>
                <a:cubicBezTo>
                  <a:pt x="51" y="117"/>
                  <a:pt x="52" y="116"/>
                  <a:pt x="52" y="116"/>
                </a:cubicBezTo>
                <a:cubicBezTo>
                  <a:pt x="52" y="116"/>
                  <a:pt x="52" y="116"/>
                  <a:pt x="52" y="116"/>
                </a:cubicBezTo>
                <a:cubicBezTo>
                  <a:pt x="52" y="116"/>
                  <a:pt x="52" y="116"/>
                  <a:pt x="52" y="115"/>
                </a:cubicBezTo>
                <a:cubicBezTo>
                  <a:pt x="52" y="109"/>
                  <a:pt x="52" y="109"/>
                  <a:pt x="52" y="109"/>
                </a:cubicBezTo>
                <a:cubicBezTo>
                  <a:pt x="52" y="109"/>
                  <a:pt x="52" y="109"/>
                  <a:pt x="52" y="108"/>
                </a:cubicBezTo>
                <a:cubicBezTo>
                  <a:pt x="52" y="108"/>
                  <a:pt x="52" y="108"/>
                  <a:pt x="52" y="108"/>
                </a:cubicBezTo>
                <a:cubicBezTo>
                  <a:pt x="52" y="108"/>
                  <a:pt x="51" y="108"/>
                  <a:pt x="51" y="108"/>
                </a:cubicBezTo>
                <a:close/>
                <a:moveTo>
                  <a:pt x="39" y="106"/>
                </a:moveTo>
                <a:cubicBezTo>
                  <a:pt x="38" y="106"/>
                  <a:pt x="37" y="107"/>
                  <a:pt x="36" y="107"/>
                </a:cubicBezTo>
                <a:cubicBezTo>
                  <a:pt x="36" y="107"/>
                  <a:pt x="36" y="107"/>
                  <a:pt x="36" y="107"/>
                </a:cubicBezTo>
                <a:cubicBezTo>
                  <a:pt x="36" y="108"/>
                  <a:pt x="36" y="109"/>
                  <a:pt x="36" y="109"/>
                </a:cubicBezTo>
                <a:cubicBezTo>
                  <a:pt x="36" y="115"/>
                  <a:pt x="36" y="115"/>
                  <a:pt x="36" y="115"/>
                </a:cubicBezTo>
                <a:cubicBezTo>
                  <a:pt x="36" y="116"/>
                  <a:pt x="36" y="117"/>
                  <a:pt x="36" y="117"/>
                </a:cubicBezTo>
                <a:cubicBezTo>
                  <a:pt x="37" y="118"/>
                  <a:pt x="38" y="118"/>
                  <a:pt x="39" y="118"/>
                </a:cubicBezTo>
                <a:cubicBezTo>
                  <a:pt x="41" y="118"/>
                  <a:pt x="41" y="118"/>
                  <a:pt x="41" y="118"/>
                </a:cubicBezTo>
                <a:cubicBezTo>
                  <a:pt x="42" y="118"/>
                  <a:pt x="42" y="118"/>
                  <a:pt x="43" y="117"/>
                </a:cubicBezTo>
                <a:cubicBezTo>
                  <a:pt x="43" y="117"/>
                  <a:pt x="43" y="117"/>
                  <a:pt x="43" y="117"/>
                </a:cubicBezTo>
                <a:cubicBezTo>
                  <a:pt x="43" y="117"/>
                  <a:pt x="44" y="116"/>
                  <a:pt x="44" y="115"/>
                </a:cubicBezTo>
                <a:cubicBezTo>
                  <a:pt x="44" y="109"/>
                  <a:pt x="44" y="109"/>
                  <a:pt x="44" y="109"/>
                </a:cubicBezTo>
                <a:cubicBezTo>
                  <a:pt x="44" y="109"/>
                  <a:pt x="43" y="108"/>
                  <a:pt x="43" y="107"/>
                </a:cubicBezTo>
                <a:cubicBezTo>
                  <a:pt x="43" y="107"/>
                  <a:pt x="43" y="107"/>
                  <a:pt x="43" y="107"/>
                </a:cubicBezTo>
                <a:cubicBezTo>
                  <a:pt x="43" y="107"/>
                  <a:pt x="43" y="107"/>
                  <a:pt x="43" y="107"/>
                </a:cubicBezTo>
                <a:cubicBezTo>
                  <a:pt x="42" y="107"/>
                  <a:pt x="42" y="106"/>
                  <a:pt x="41" y="106"/>
                </a:cubicBezTo>
                <a:cubicBezTo>
                  <a:pt x="39" y="106"/>
                  <a:pt x="39" y="106"/>
                  <a:pt x="39" y="106"/>
                </a:cubicBezTo>
                <a:close/>
                <a:moveTo>
                  <a:pt x="41" y="108"/>
                </a:moveTo>
                <a:cubicBezTo>
                  <a:pt x="39" y="108"/>
                  <a:pt x="39" y="108"/>
                  <a:pt x="39" y="108"/>
                </a:cubicBezTo>
                <a:cubicBezTo>
                  <a:pt x="38" y="108"/>
                  <a:pt x="38" y="108"/>
                  <a:pt x="38" y="108"/>
                </a:cubicBezTo>
                <a:cubicBezTo>
                  <a:pt x="38" y="108"/>
                  <a:pt x="38" y="108"/>
                  <a:pt x="38" y="108"/>
                </a:cubicBezTo>
                <a:cubicBezTo>
                  <a:pt x="37" y="109"/>
                  <a:pt x="37" y="109"/>
                  <a:pt x="37" y="109"/>
                </a:cubicBezTo>
                <a:cubicBezTo>
                  <a:pt x="37" y="115"/>
                  <a:pt x="37" y="115"/>
                  <a:pt x="37" y="115"/>
                </a:cubicBezTo>
                <a:cubicBezTo>
                  <a:pt x="37" y="116"/>
                  <a:pt x="37" y="116"/>
                  <a:pt x="38" y="116"/>
                </a:cubicBezTo>
                <a:cubicBezTo>
                  <a:pt x="38" y="116"/>
                  <a:pt x="38" y="117"/>
                  <a:pt x="39" y="117"/>
                </a:cubicBezTo>
                <a:cubicBezTo>
                  <a:pt x="41" y="117"/>
                  <a:pt x="41" y="117"/>
                  <a:pt x="41" y="117"/>
                </a:cubicBezTo>
                <a:cubicBezTo>
                  <a:pt x="41" y="117"/>
                  <a:pt x="41" y="116"/>
                  <a:pt x="42" y="116"/>
                </a:cubicBezTo>
                <a:cubicBezTo>
                  <a:pt x="42" y="116"/>
                  <a:pt x="42" y="116"/>
                  <a:pt x="42" y="116"/>
                </a:cubicBezTo>
                <a:cubicBezTo>
                  <a:pt x="42" y="116"/>
                  <a:pt x="42" y="116"/>
                  <a:pt x="42" y="115"/>
                </a:cubicBezTo>
                <a:cubicBezTo>
                  <a:pt x="42" y="109"/>
                  <a:pt x="42" y="109"/>
                  <a:pt x="42" y="109"/>
                </a:cubicBezTo>
                <a:cubicBezTo>
                  <a:pt x="42" y="109"/>
                  <a:pt x="42" y="109"/>
                  <a:pt x="42" y="108"/>
                </a:cubicBezTo>
                <a:cubicBezTo>
                  <a:pt x="42" y="108"/>
                  <a:pt x="42" y="108"/>
                  <a:pt x="42" y="108"/>
                </a:cubicBezTo>
                <a:cubicBezTo>
                  <a:pt x="41" y="108"/>
                  <a:pt x="41" y="108"/>
                  <a:pt x="41" y="108"/>
                </a:cubicBezTo>
                <a:close/>
                <a:moveTo>
                  <a:pt x="30" y="108"/>
                </a:moveTo>
                <a:cubicBezTo>
                  <a:pt x="28" y="108"/>
                  <a:pt x="28" y="108"/>
                  <a:pt x="28" y="108"/>
                </a:cubicBezTo>
                <a:cubicBezTo>
                  <a:pt x="28" y="108"/>
                  <a:pt x="28" y="108"/>
                  <a:pt x="27" y="108"/>
                </a:cubicBezTo>
                <a:cubicBezTo>
                  <a:pt x="27" y="108"/>
                  <a:pt x="27" y="108"/>
                  <a:pt x="27" y="108"/>
                </a:cubicBezTo>
                <a:cubicBezTo>
                  <a:pt x="27" y="109"/>
                  <a:pt x="27" y="109"/>
                  <a:pt x="27" y="109"/>
                </a:cubicBezTo>
                <a:cubicBezTo>
                  <a:pt x="27" y="115"/>
                  <a:pt x="27" y="115"/>
                  <a:pt x="27" y="115"/>
                </a:cubicBezTo>
                <a:cubicBezTo>
                  <a:pt x="27" y="116"/>
                  <a:pt x="27" y="116"/>
                  <a:pt x="27" y="116"/>
                </a:cubicBezTo>
                <a:cubicBezTo>
                  <a:pt x="28" y="116"/>
                  <a:pt x="28" y="117"/>
                  <a:pt x="28" y="117"/>
                </a:cubicBezTo>
                <a:cubicBezTo>
                  <a:pt x="30" y="117"/>
                  <a:pt x="30" y="117"/>
                  <a:pt x="30" y="117"/>
                </a:cubicBezTo>
                <a:cubicBezTo>
                  <a:pt x="31" y="117"/>
                  <a:pt x="31" y="116"/>
                  <a:pt x="31" y="116"/>
                </a:cubicBezTo>
                <a:cubicBezTo>
                  <a:pt x="31" y="116"/>
                  <a:pt x="31" y="116"/>
                  <a:pt x="31" y="116"/>
                </a:cubicBezTo>
                <a:cubicBezTo>
                  <a:pt x="32" y="116"/>
                  <a:pt x="32" y="116"/>
                  <a:pt x="32" y="115"/>
                </a:cubicBezTo>
                <a:cubicBezTo>
                  <a:pt x="32" y="109"/>
                  <a:pt x="32" y="109"/>
                  <a:pt x="32" y="109"/>
                </a:cubicBezTo>
                <a:cubicBezTo>
                  <a:pt x="32" y="109"/>
                  <a:pt x="32" y="109"/>
                  <a:pt x="31" y="108"/>
                </a:cubicBezTo>
                <a:cubicBezTo>
                  <a:pt x="31" y="108"/>
                  <a:pt x="31" y="108"/>
                  <a:pt x="31" y="108"/>
                </a:cubicBezTo>
                <a:cubicBezTo>
                  <a:pt x="31" y="108"/>
                  <a:pt x="31" y="108"/>
                  <a:pt x="30" y="108"/>
                </a:cubicBezTo>
                <a:close/>
                <a:moveTo>
                  <a:pt x="37" y="51"/>
                </a:moveTo>
                <a:cubicBezTo>
                  <a:pt x="37" y="87"/>
                  <a:pt x="37" y="87"/>
                  <a:pt x="37" y="87"/>
                </a:cubicBezTo>
                <a:cubicBezTo>
                  <a:pt x="52" y="87"/>
                  <a:pt x="52" y="87"/>
                  <a:pt x="52" y="87"/>
                </a:cubicBezTo>
                <a:cubicBezTo>
                  <a:pt x="52" y="60"/>
                  <a:pt x="52" y="60"/>
                  <a:pt x="52" y="60"/>
                </a:cubicBezTo>
                <a:cubicBezTo>
                  <a:pt x="53" y="60"/>
                  <a:pt x="53" y="60"/>
                  <a:pt x="53" y="60"/>
                </a:cubicBezTo>
                <a:cubicBezTo>
                  <a:pt x="54" y="60"/>
                  <a:pt x="54" y="60"/>
                  <a:pt x="54" y="60"/>
                </a:cubicBezTo>
                <a:cubicBezTo>
                  <a:pt x="64" y="60"/>
                  <a:pt x="64" y="60"/>
                  <a:pt x="64" y="60"/>
                </a:cubicBezTo>
                <a:cubicBezTo>
                  <a:pt x="64" y="57"/>
                  <a:pt x="64" y="57"/>
                  <a:pt x="64" y="57"/>
                </a:cubicBezTo>
                <a:cubicBezTo>
                  <a:pt x="64" y="54"/>
                  <a:pt x="61" y="51"/>
                  <a:pt x="58" y="51"/>
                </a:cubicBezTo>
                <a:cubicBezTo>
                  <a:pt x="37" y="51"/>
                  <a:pt x="37" y="51"/>
                  <a:pt x="37" y="51"/>
                </a:cubicBezTo>
                <a:close/>
                <a:moveTo>
                  <a:pt x="64" y="62"/>
                </a:moveTo>
                <a:cubicBezTo>
                  <a:pt x="54" y="62"/>
                  <a:pt x="54" y="62"/>
                  <a:pt x="54" y="62"/>
                </a:cubicBezTo>
                <a:cubicBezTo>
                  <a:pt x="54" y="69"/>
                  <a:pt x="54" y="69"/>
                  <a:pt x="54" y="69"/>
                </a:cubicBezTo>
                <a:cubicBezTo>
                  <a:pt x="64" y="69"/>
                  <a:pt x="64" y="69"/>
                  <a:pt x="64" y="69"/>
                </a:cubicBezTo>
                <a:cubicBezTo>
                  <a:pt x="64" y="62"/>
                  <a:pt x="64" y="62"/>
                  <a:pt x="64" y="62"/>
                </a:cubicBezTo>
                <a:close/>
                <a:moveTo>
                  <a:pt x="64" y="71"/>
                </a:moveTo>
                <a:cubicBezTo>
                  <a:pt x="54" y="71"/>
                  <a:pt x="54" y="71"/>
                  <a:pt x="54" y="71"/>
                </a:cubicBezTo>
                <a:cubicBezTo>
                  <a:pt x="54" y="77"/>
                  <a:pt x="54" y="77"/>
                  <a:pt x="54" y="77"/>
                </a:cubicBezTo>
                <a:cubicBezTo>
                  <a:pt x="64" y="77"/>
                  <a:pt x="64" y="77"/>
                  <a:pt x="64" y="77"/>
                </a:cubicBezTo>
                <a:cubicBezTo>
                  <a:pt x="64" y="71"/>
                  <a:pt x="64" y="71"/>
                  <a:pt x="64" y="71"/>
                </a:cubicBezTo>
                <a:close/>
                <a:moveTo>
                  <a:pt x="64" y="79"/>
                </a:moveTo>
                <a:cubicBezTo>
                  <a:pt x="54" y="79"/>
                  <a:pt x="54" y="79"/>
                  <a:pt x="54" y="79"/>
                </a:cubicBezTo>
                <a:cubicBezTo>
                  <a:pt x="54" y="87"/>
                  <a:pt x="54" y="87"/>
                  <a:pt x="54" y="87"/>
                </a:cubicBezTo>
                <a:cubicBezTo>
                  <a:pt x="58" y="87"/>
                  <a:pt x="58" y="87"/>
                  <a:pt x="58" y="87"/>
                </a:cubicBezTo>
                <a:cubicBezTo>
                  <a:pt x="61" y="87"/>
                  <a:pt x="64" y="85"/>
                  <a:pt x="64" y="81"/>
                </a:cubicBezTo>
                <a:cubicBezTo>
                  <a:pt x="64" y="79"/>
                  <a:pt x="64" y="79"/>
                  <a:pt x="64" y="79"/>
                </a:cubicBezTo>
                <a:close/>
                <a:moveTo>
                  <a:pt x="36" y="87"/>
                </a:moveTo>
                <a:cubicBezTo>
                  <a:pt x="36" y="79"/>
                  <a:pt x="36" y="79"/>
                  <a:pt x="36" y="79"/>
                </a:cubicBezTo>
                <a:cubicBezTo>
                  <a:pt x="25" y="79"/>
                  <a:pt x="25" y="79"/>
                  <a:pt x="25" y="79"/>
                </a:cubicBezTo>
                <a:cubicBezTo>
                  <a:pt x="25" y="81"/>
                  <a:pt x="25" y="81"/>
                  <a:pt x="25" y="81"/>
                </a:cubicBezTo>
                <a:cubicBezTo>
                  <a:pt x="25" y="85"/>
                  <a:pt x="28" y="87"/>
                  <a:pt x="31" y="87"/>
                </a:cubicBezTo>
                <a:cubicBezTo>
                  <a:pt x="36" y="87"/>
                  <a:pt x="36" y="87"/>
                  <a:pt x="36" y="87"/>
                </a:cubicBezTo>
                <a:close/>
                <a:moveTo>
                  <a:pt x="25" y="77"/>
                </a:moveTo>
                <a:cubicBezTo>
                  <a:pt x="36" y="77"/>
                  <a:pt x="36" y="77"/>
                  <a:pt x="36" y="77"/>
                </a:cubicBezTo>
                <a:cubicBezTo>
                  <a:pt x="36" y="71"/>
                  <a:pt x="36" y="71"/>
                  <a:pt x="36" y="71"/>
                </a:cubicBezTo>
                <a:cubicBezTo>
                  <a:pt x="25" y="71"/>
                  <a:pt x="25" y="71"/>
                  <a:pt x="25" y="71"/>
                </a:cubicBezTo>
                <a:cubicBezTo>
                  <a:pt x="25" y="77"/>
                  <a:pt x="25" y="77"/>
                  <a:pt x="25" y="77"/>
                </a:cubicBezTo>
                <a:close/>
                <a:moveTo>
                  <a:pt x="25" y="69"/>
                </a:moveTo>
                <a:cubicBezTo>
                  <a:pt x="36" y="69"/>
                  <a:pt x="36" y="69"/>
                  <a:pt x="36" y="69"/>
                </a:cubicBezTo>
                <a:cubicBezTo>
                  <a:pt x="36" y="62"/>
                  <a:pt x="36" y="62"/>
                  <a:pt x="36" y="62"/>
                </a:cubicBezTo>
                <a:cubicBezTo>
                  <a:pt x="25" y="62"/>
                  <a:pt x="25" y="62"/>
                  <a:pt x="25" y="62"/>
                </a:cubicBezTo>
                <a:lnTo>
                  <a:pt x="25" y="69"/>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12" name="Freeform 112"/>
          <p:cNvSpPr>
            <a:spLocks noEditPoints="1"/>
          </p:cNvSpPr>
          <p:nvPr/>
        </p:nvSpPr>
        <p:spPr bwMode="auto">
          <a:xfrm>
            <a:off x="5237362" y="2648556"/>
            <a:ext cx="714857" cy="549061"/>
          </a:xfrm>
          <a:custGeom>
            <a:avLst/>
            <a:gdLst>
              <a:gd name="T0" fmla="*/ 202 w 281"/>
              <a:gd name="T1" fmla="*/ 52 h 216"/>
              <a:gd name="T2" fmla="*/ 14 w 281"/>
              <a:gd name="T3" fmla="*/ 66 h 216"/>
              <a:gd name="T4" fmla="*/ 236 w 281"/>
              <a:gd name="T5" fmla="*/ 202 h 216"/>
              <a:gd name="T6" fmla="*/ 245 w 281"/>
              <a:gd name="T7" fmla="*/ 126 h 216"/>
              <a:gd name="T8" fmla="*/ 249 w 281"/>
              <a:gd name="T9" fmla="*/ 115 h 216"/>
              <a:gd name="T10" fmla="*/ 250 w 281"/>
              <a:gd name="T11" fmla="*/ 114 h 216"/>
              <a:gd name="T12" fmla="*/ 250 w 281"/>
              <a:gd name="T13" fmla="*/ 216 h 216"/>
              <a:gd name="T14" fmla="*/ 7 w 281"/>
              <a:gd name="T15" fmla="*/ 216 h 216"/>
              <a:gd name="T16" fmla="*/ 0 w 281"/>
              <a:gd name="T17" fmla="*/ 209 h 216"/>
              <a:gd name="T18" fmla="*/ 0 w 281"/>
              <a:gd name="T19" fmla="*/ 52 h 216"/>
              <a:gd name="T20" fmla="*/ 35 w 281"/>
              <a:gd name="T21" fmla="*/ 138 h 216"/>
              <a:gd name="T22" fmla="*/ 107 w 281"/>
              <a:gd name="T23" fmla="*/ 149 h 216"/>
              <a:gd name="T24" fmla="*/ 35 w 281"/>
              <a:gd name="T25" fmla="*/ 138 h 216"/>
              <a:gd name="T26" fmla="*/ 35 w 281"/>
              <a:gd name="T27" fmla="*/ 119 h 216"/>
              <a:gd name="T28" fmla="*/ 157 w 281"/>
              <a:gd name="T29" fmla="*/ 109 h 216"/>
              <a:gd name="T30" fmla="*/ 35 w 281"/>
              <a:gd name="T31" fmla="*/ 79 h 216"/>
              <a:gd name="T32" fmla="*/ 157 w 281"/>
              <a:gd name="T33" fmla="*/ 90 h 216"/>
              <a:gd name="T34" fmla="*/ 35 w 281"/>
              <a:gd name="T35" fmla="*/ 79 h 216"/>
              <a:gd name="T36" fmla="*/ 260 w 281"/>
              <a:gd name="T37" fmla="*/ 33 h 216"/>
              <a:gd name="T38" fmla="*/ 246 w 281"/>
              <a:gd name="T39" fmla="*/ 90 h 216"/>
              <a:gd name="T40" fmla="*/ 256 w 281"/>
              <a:gd name="T41" fmla="*/ 89 h 216"/>
              <a:gd name="T42" fmla="*/ 278 w 281"/>
              <a:gd name="T43" fmla="*/ 36 h 216"/>
              <a:gd name="T44" fmla="*/ 276 w 281"/>
              <a:gd name="T45" fmla="*/ 30 h 216"/>
              <a:gd name="T46" fmla="*/ 224 w 281"/>
              <a:gd name="T47" fmla="*/ 33 h 216"/>
              <a:gd name="T48" fmla="*/ 237 w 281"/>
              <a:gd name="T49" fmla="*/ 104 h 216"/>
              <a:gd name="T50" fmla="*/ 189 w 281"/>
              <a:gd name="T51" fmla="*/ 145 h 216"/>
              <a:gd name="T52" fmla="*/ 185 w 281"/>
              <a:gd name="T53" fmla="*/ 179 h 216"/>
              <a:gd name="T54" fmla="*/ 194 w 281"/>
              <a:gd name="T55" fmla="*/ 165 h 216"/>
              <a:gd name="T56" fmla="*/ 199 w 281"/>
              <a:gd name="T57" fmla="*/ 156 h 216"/>
              <a:gd name="T58" fmla="*/ 197 w 281"/>
              <a:gd name="T59" fmla="*/ 166 h 216"/>
              <a:gd name="T60" fmla="*/ 195 w 281"/>
              <a:gd name="T61" fmla="*/ 183 h 216"/>
              <a:gd name="T62" fmla="*/ 214 w 281"/>
              <a:gd name="T63" fmla="*/ 154 h 216"/>
              <a:gd name="T64" fmla="*/ 235 w 281"/>
              <a:gd name="T65" fmla="*/ 109 h 216"/>
              <a:gd name="T66" fmla="*/ 188 w 281"/>
              <a:gd name="T67" fmla="*/ 140 h 216"/>
              <a:gd name="T68" fmla="*/ 235 w 281"/>
              <a:gd name="T69" fmla="*/ 109 h 216"/>
              <a:gd name="T70" fmla="*/ 88 w 281"/>
              <a:gd name="T71" fmla="*/ 190 h 216"/>
              <a:gd name="T72" fmla="*/ 106 w 281"/>
              <a:gd name="T73" fmla="*/ 175 h 216"/>
              <a:gd name="T74" fmla="*/ 110 w 281"/>
              <a:gd name="T75" fmla="*/ 189 h 216"/>
              <a:gd name="T76" fmla="*/ 134 w 281"/>
              <a:gd name="T77" fmla="*/ 184 h 216"/>
              <a:gd name="T78" fmla="*/ 146 w 281"/>
              <a:gd name="T79" fmla="*/ 186 h 216"/>
              <a:gd name="T80" fmla="*/ 147 w 281"/>
              <a:gd name="T81" fmla="*/ 186 h 216"/>
              <a:gd name="T82" fmla="*/ 146 w 281"/>
              <a:gd name="T83" fmla="*/ 196 h 216"/>
              <a:gd name="T84" fmla="*/ 169 w 281"/>
              <a:gd name="T85" fmla="*/ 199 h 216"/>
              <a:gd name="T86" fmla="*/ 156 w 281"/>
              <a:gd name="T87" fmla="*/ 190 h 216"/>
              <a:gd name="T88" fmla="*/ 156 w 281"/>
              <a:gd name="T89" fmla="*/ 188 h 216"/>
              <a:gd name="T90" fmla="*/ 152 w 281"/>
              <a:gd name="T91" fmla="*/ 175 h 216"/>
              <a:gd name="T92" fmla="*/ 141 w 281"/>
              <a:gd name="T93" fmla="*/ 178 h 216"/>
              <a:gd name="T94" fmla="*/ 115 w 281"/>
              <a:gd name="T95" fmla="*/ 180 h 216"/>
              <a:gd name="T96" fmla="*/ 83 w 281"/>
              <a:gd name="T97"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216">
                <a:moveTo>
                  <a:pt x="7" y="52"/>
                </a:moveTo>
                <a:cubicBezTo>
                  <a:pt x="202" y="52"/>
                  <a:pt x="202" y="52"/>
                  <a:pt x="202" y="52"/>
                </a:cubicBezTo>
                <a:cubicBezTo>
                  <a:pt x="201" y="57"/>
                  <a:pt x="199" y="62"/>
                  <a:pt x="197" y="66"/>
                </a:cubicBezTo>
                <a:cubicBezTo>
                  <a:pt x="14" y="66"/>
                  <a:pt x="14" y="66"/>
                  <a:pt x="14" y="66"/>
                </a:cubicBezTo>
                <a:cubicBezTo>
                  <a:pt x="14" y="202"/>
                  <a:pt x="14" y="202"/>
                  <a:pt x="14" y="202"/>
                </a:cubicBezTo>
                <a:cubicBezTo>
                  <a:pt x="236" y="202"/>
                  <a:pt x="236" y="202"/>
                  <a:pt x="236" y="202"/>
                </a:cubicBezTo>
                <a:cubicBezTo>
                  <a:pt x="236" y="145"/>
                  <a:pt x="236" y="145"/>
                  <a:pt x="236" y="145"/>
                </a:cubicBezTo>
                <a:cubicBezTo>
                  <a:pt x="239" y="139"/>
                  <a:pt x="242" y="132"/>
                  <a:pt x="245" y="126"/>
                </a:cubicBezTo>
                <a:cubicBezTo>
                  <a:pt x="245" y="126"/>
                  <a:pt x="245" y="126"/>
                  <a:pt x="245" y="126"/>
                </a:cubicBezTo>
                <a:cubicBezTo>
                  <a:pt x="249" y="115"/>
                  <a:pt x="249" y="115"/>
                  <a:pt x="249" y="115"/>
                </a:cubicBezTo>
                <a:cubicBezTo>
                  <a:pt x="250" y="114"/>
                  <a:pt x="250" y="114"/>
                  <a:pt x="250" y="114"/>
                </a:cubicBezTo>
                <a:cubicBezTo>
                  <a:pt x="250" y="114"/>
                  <a:pt x="250" y="114"/>
                  <a:pt x="250" y="114"/>
                </a:cubicBezTo>
                <a:cubicBezTo>
                  <a:pt x="250" y="209"/>
                  <a:pt x="250" y="209"/>
                  <a:pt x="250" y="209"/>
                </a:cubicBezTo>
                <a:cubicBezTo>
                  <a:pt x="250" y="216"/>
                  <a:pt x="250" y="216"/>
                  <a:pt x="250" y="216"/>
                </a:cubicBezTo>
                <a:cubicBezTo>
                  <a:pt x="243" y="216"/>
                  <a:pt x="243" y="216"/>
                  <a:pt x="243" y="216"/>
                </a:cubicBezTo>
                <a:cubicBezTo>
                  <a:pt x="7" y="216"/>
                  <a:pt x="7" y="216"/>
                  <a:pt x="7" y="216"/>
                </a:cubicBezTo>
                <a:cubicBezTo>
                  <a:pt x="0" y="216"/>
                  <a:pt x="0" y="216"/>
                  <a:pt x="0" y="216"/>
                </a:cubicBezTo>
                <a:cubicBezTo>
                  <a:pt x="0" y="209"/>
                  <a:pt x="0" y="209"/>
                  <a:pt x="0" y="209"/>
                </a:cubicBezTo>
                <a:cubicBezTo>
                  <a:pt x="0" y="59"/>
                  <a:pt x="0" y="59"/>
                  <a:pt x="0" y="59"/>
                </a:cubicBezTo>
                <a:cubicBezTo>
                  <a:pt x="0" y="52"/>
                  <a:pt x="0" y="52"/>
                  <a:pt x="0" y="52"/>
                </a:cubicBezTo>
                <a:cubicBezTo>
                  <a:pt x="7" y="52"/>
                  <a:pt x="7" y="52"/>
                  <a:pt x="7" y="52"/>
                </a:cubicBezTo>
                <a:close/>
                <a:moveTo>
                  <a:pt x="35" y="138"/>
                </a:moveTo>
                <a:cubicBezTo>
                  <a:pt x="35" y="149"/>
                  <a:pt x="35" y="149"/>
                  <a:pt x="35" y="149"/>
                </a:cubicBezTo>
                <a:cubicBezTo>
                  <a:pt x="107" y="149"/>
                  <a:pt x="107" y="149"/>
                  <a:pt x="107" y="149"/>
                </a:cubicBezTo>
                <a:cubicBezTo>
                  <a:pt x="107" y="138"/>
                  <a:pt x="107" y="138"/>
                  <a:pt x="107" y="138"/>
                </a:cubicBezTo>
                <a:cubicBezTo>
                  <a:pt x="35" y="138"/>
                  <a:pt x="35" y="138"/>
                  <a:pt x="35" y="138"/>
                </a:cubicBezTo>
                <a:close/>
                <a:moveTo>
                  <a:pt x="35" y="109"/>
                </a:moveTo>
                <a:cubicBezTo>
                  <a:pt x="35" y="119"/>
                  <a:pt x="35" y="119"/>
                  <a:pt x="35" y="119"/>
                </a:cubicBezTo>
                <a:cubicBezTo>
                  <a:pt x="157" y="119"/>
                  <a:pt x="157" y="119"/>
                  <a:pt x="157" y="119"/>
                </a:cubicBezTo>
                <a:cubicBezTo>
                  <a:pt x="157" y="109"/>
                  <a:pt x="157" y="109"/>
                  <a:pt x="157" y="109"/>
                </a:cubicBezTo>
                <a:cubicBezTo>
                  <a:pt x="35" y="109"/>
                  <a:pt x="35" y="109"/>
                  <a:pt x="35" y="109"/>
                </a:cubicBezTo>
                <a:close/>
                <a:moveTo>
                  <a:pt x="35" y="79"/>
                </a:moveTo>
                <a:cubicBezTo>
                  <a:pt x="35" y="90"/>
                  <a:pt x="35" y="90"/>
                  <a:pt x="35" y="90"/>
                </a:cubicBezTo>
                <a:cubicBezTo>
                  <a:pt x="157" y="90"/>
                  <a:pt x="157" y="90"/>
                  <a:pt x="157" y="90"/>
                </a:cubicBezTo>
                <a:cubicBezTo>
                  <a:pt x="157" y="79"/>
                  <a:pt x="157" y="79"/>
                  <a:pt x="157" y="79"/>
                </a:cubicBezTo>
                <a:cubicBezTo>
                  <a:pt x="35" y="79"/>
                  <a:pt x="35" y="79"/>
                  <a:pt x="35" y="79"/>
                </a:cubicBezTo>
                <a:close/>
                <a:moveTo>
                  <a:pt x="258" y="45"/>
                </a:moveTo>
                <a:cubicBezTo>
                  <a:pt x="259" y="40"/>
                  <a:pt x="260" y="37"/>
                  <a:pt x="260" y="33"/>
                </a:cubicBezTo>
                <a:cubicBezTo>
                  <a:pt x="269" y="36"/>
                  <a:pt x="269" y="36"/>
                  <a:pt x="269" y="36"/>
                </a:cubicBezTo>
                <a:cubicBezTo>
                  <a:pt x="263" y="49"/>
                  <a:pt x="244" y="86"/>
                  <a:pt x="246" y="90"/>
                </a:cubicBezTo>
                <a:cubicBezTo>
                  <a:pt x="248" y="97"/>
                  <a:pt x="254" y="97"/>
                  <a:pt x="254" y="97"/>
                </a:cubicBezTo>
                <a:cubicBezTo>
                  <a:pt x="256" y="89"/>
                  <a:pt x="256" y="89"/>
                  <a:pt x="256" y="89"/>
                </a:cubicBezTo>
                <a:cubicBezTo>
                  <a:pt x="256" y="89"/>
                  <a:pt x="254" y="89"/>
                  <a:pt x="254" y="88"/>
                </a:cubicBezTo>
                <a:cubicBezTo>
                  <a:pt x="253" y="86"/>
                  <a:pt x="278" y="36"/>
                  <a:pt x="278" y="36"/>
                </a:cubicBezTo>
                <a:cubicBezTo>
                  <a:pt x="281" y="32"/>
                  <a:pt x="281" y="32"/>
                  <a:pt x="281" y="32"/>
                </a:cubicBezTo>
                <a:cubicBezTo>
                  <a:pt x="276" y="30"/>
                  <a:pt x="276" y="30"/>
                  <a:pt x="276" y="30"/>
                </a:cubicBezTo>
                <a:cubicBezTo>
                  <a:pt x="261" y="25"/>
                  <a:pt x="261" y="25"/>
                  <a:pt x="261" y="25"/>
                </a:cubicBezTo>
                <a:cubicBezTo>
                  <a:pt x="260" y="0"/>
                  <a:pt x="239" y="0"/>
                  <a:pt x="224" y="33"/>
                </a:cubicBezTo>
                <a:cubicBezTo>
                  <a:pt x="216" y="53"/>
                  <a:pt x="209" y="72"/>
                  <a:pt x="202" y="92"/>
                </a:cubicBezTo>
                <a:cubicBezTo>
                  <a:pt x="237" y="104"/>
                  <a:pt x="237" y="104"/>
                  <a:pt x="237" y="104"/>
                </a:cubicBezTo>
                <a:cubicBezTo>
                  <a:pt x="245" y="85"/>
                  <a:pt x="252" y="65"/>
                  <a:pt x="258" y="45"/>
                </a:cubicBezTo>
                <a:close/>
                <a:moveTo>
                  <a:pt x="189" y="145"/>
                </a:moveTo>
                <a:cubicBezTo>
                  <a:pt x="181" y="154"/>
                  <a:pt x="181" y="154"/>
                  <a:pt x="181" y="154"/>
                </a:cubicBezTo>
                <a:cubicBezTo>
                  <a:pt x="185" y="179"/>
                  <a:pt x="185" y="179"/>
                  <a:pt x="185" y="179"/>
                </a:cubicBezTo>
                <a:cubicBezTo>
                  <a:pt x="188" y="180"/>
                  <a:pt x="188" y="180"/>
                  <a:pt x="188" y="180"/>
                </a:cubicBezTo>
                <a:cubicBezTo>
                  <a:pt x="194" y="165"/>
                  <a:pt x="194" y="165"/>
                  <a:pt x="194" y="165"/>
                </a:cubicBezTo>
                <a:cubicBezTo>
                  <a:pt x="192" y="164"/>
                  <a:pt x="191" y="161"/>
                  <a:pt x="192" y="159"/>
                </a:cubicBezTo>
                <a:cubicBezTo>
                  <a:pt x="193" y="156"/>
                  <a:pt x="196" y="155"/>
                  <a:pt x="199" y="156"/>
                </a:cubicBezTo>
                <a:cubicBezTo>
                  <a:pt x="202" y="157"/>
                  <a:pt x="203" y="160"/>
                  <a:pt x="202" y="163"/>
                </a:cubicBezTo>
                <a:cubicBezTo>
                  <a:pt x="201" y="165"/>
                  <a:pt x="199" y="166"/>
                  <a:pt x="197" y="166"/>
                </a:cubicBezTo>
                <a:cubicBezTo>
                  <a:pt x="192" y="181"/>
                  <a:pt x="192" y="181"/>
                  <a:pt x="192" y="181"/>
                </a:cubicBezTo>
                <a:cubicBezTo>
                  <a:pt x="195" y="183"/>
                  <a:pt x="195" y="183"/>
                  <a:pt x="195" y="183"/>
                </a:cubicBezTo>
                <a:cubicBezTo>
                  <a:pt x="213" y="167"/>
                  <a:pt x="213" y="167"/>
                  <a:pt x="213" y="167"/>
                </a:cubicBezTo>
                <a:cubicBezTo>
                  <a:pt x="214" y="154"/>
                  <a:pt x="214" y="154"/>
                  <a:pt x="214" y="154"/>
                </a:cubicBezTo>
                <a:cubicBezTo>
                  <a:pt x="189" y="145"/>
                  <a:pt x="189" y="145"/>
                  <a:pt x="189" y="145"/>
                </a:cubicBezTo>
                <a:close/>
                <a:moveTo>
                  <a:pt x="235" y="109"/>
                </a:moveTo>
                <a:cubicBezTo>
                  <a:pt x="201" y="97"/>
                  <a:pt x="201" y="97"/>
                  <a:pt x="201" y="97"/>
                </a:cubicBezTo>
                <a:cubicBezTo>
                  <a:pt x="196" y="111"/>
                  <a:pt x="192" y="126"/>
                  <a:pt x="188" y="140"/>
                </a:cubicBezTo>
                <a:cubicBezTo>
                  <a:pt x="198" y="144"/>
                  <a:pt x="208" y="147"/>
                  <a:pt x="217" y="151"/>
                </a:cubicBezTo>
                <a:cubicBezTo>
                  <a:pt x="224" y="137"/>
                  <a:pt x="230" y="123"/>
                  <a:pt x="235" y="109"/>
                </a:cubicBezTo>
                <a:close/>
                <a:moveTo>
                  <a:pt x="83" y="182"/>
                </a:moveTo>
                <a:cubicBezTo>
                  <a:pt x="88" y="190"/>
                  <a:pt x="88" y="190"/>
                  <a:pt x="88" y="190"/>
                </a:cubicBezTo>
                <a:cubicBezTo>
                  <a:pt x="88" y="190"/>
                  <a:pt x="111" y="166"/>
                  <a:pt x="111" y="170"/>
                </a:cubicBezTo>
                <a:cubicBezTo>
                  <a:pt x="110" y="171"/>
                  <a:pt x="108" y="173"/>
                  <a:pt x="106" y="175"/>
                </a:cubicBezTo>
                <a:cubicBezTo>
                  <a:pt x="104" y="178"/>
                  <a:pt x="102" y="180"/>
                  <a:pt x="102" y="183"/>
                </a:cubicBezTo>
                <a:cubicBezTo>
                  <a:pt x="102" y="187"/>
                  <a:pt x="104" y="189"/>
                  <a:pt x="110" y="189"/>
                </a:cubicBezTo>
                <a:cubicBezTo>
                  <a:pt x="115" y="190"/>
                  <a:pt x="121" y="188"/>
                  <a:pt x="125" y="186"/>
                </a:cubicBezTo>
                <a:cubicBezTo>
                  <a:pt x="129" y="185"/>
                  <a:pt x="132" y="184"/>
                  <a:pt x="134" y="184"/>
                </a:cubicBezTo>
                <a:cubicBezTo>
                  <a:pt x="134" y="186"/>
                  <a:pt x="136" y="187"/>
                  <a:pt x="138" y="188"/>
                </a:cubicBezTo>
                <a:cubicBezTo>
                  <a:pt x="140" y="188"/>
                  <a:pt x="143" y="187"/>
                  <a:pt x="146" y="186"/>
                </a:cubicBezTo>
                <a:cubicBezTo>
                  <a:pt x="147" y="185"/>
                  <a:pt x="147" y="185"/>
                  <a:pt x="147" y="185"/>
                </a:cubicBezTo>
                <a:cubicBezTo>
                  <a:pt x="147" y="186"/>
                  <a:pt x="147" y="186"/>
                  <a:pt x="147" y="186"/>
                </a:cubicBezTo>
                <a:cubicBezTo>
                  <a:pt x="147" y="186"/>
                  <a:pt x="147" y="186"/>
                  <a:pt x="147" y="186"/>
                </a:cubicBezTo>
                <a:cubicBezTo>
                  <a:pt x="146" y="191"/>
                  <a:pt x="145" y="194"/>
                  <a:pt x="146" y="196"/>
                </a:cubicBezTo>
                <a:cubicBezTo>
                  <a:pt x="148" y="200"/>
                  <a:pt x="150" y="201"/>
                  <a:pt x="155" y="200"/>
                </a:cubicBezTo>
                <a:cubicBezTo>
                  <a:pt x="159" y="198"/>
                  <a:pt x="169" y="199"/>
                  <a:pt x="169" y="199"/>
                </a:cubicBezTo>
                <a:cubicBezTo>
                  <a:pt x="170" y="190"/>
                  <a:pt x="170" y="190"/>
                  <a:pt x="170" y="190"/>
                </a:cubicBezTo>
                <a:cubicBezTo>
                  <a:pt x="170" y="190"/>
                  <a:pt x="162" y="189"/>
                  <a:pt x="156" y="190"/>
                </a:cubicBezTo>
                <a:cubicBezTo>
                  <a:pt x="156" y="189"/>
                  <a:pt x="156" y="189"/>
                  <a:pt x="156" y="188"/>
                </a:cubicBezTo>
                <a:cubicBezTo>
                  <a:pt x="156" y="188"/>
                  <a:pt x="156" y="188"/>
                  <a:pt x="156" y="188"/>
                </a:cubicBezTo>
                <a:cubicBezTo>
                  <a:pt x="156" y="187"/>
                  <a:pt x="157" y="186"/>
                  <a:pt x="157" y="184"/>
                </a:cubicBezTo>
                <a:cubicBezTo>
                  <a:pt x="158" y="179"/>
                  <a:pt x="156" y="176"/>
                  <a:pt x="152" y="175"/>
                </a:cubicBezTo>
                <a:cubicBezTo>
                  <a:pt x="149" y="175"/>
                  <a:pt x="146" y="176"/>
                  <a:pt x="142" y="177"/>
                </a:cubicBezTo>
                <a:cubicBezTo>
                  <a:pt x="142" y="177"/>
                  <a:pt x="141" y="178"/>
                  <a:pt x="141" y="178"/>
                </a:cubicBezTo>
                <a:cubicBezTo>
                  <a:pt x="136" y="173"/>
                  <a:pt x="130" y="175"/>
                  <a:pt x="122" y="178"/>
                </a:cubicBezTo>
                <a:cubicBezTo>
                  <a:pt x="120" y="178"/>
                  <a:pt x="118" y="179"/>
                  <a:pt x="115" y="180"/>
                </a:cubicBezTo>
                <a:cubicBezTo>
                  <a:pt x="117" y="177"/>
                  <a:pt x="120" y="174"/>
                  <a:pt x="120" y="170"/>
                </a:cubicBezTo>
                <a:cubicBezTo>
                  <a:pt x="121" y="153"/>
                  <a:pt x="83" y="182"/>
                  <a:pt x="83" y="182"/>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14" name="Freeform 114"/>
          <p:cNvSpPr>
            <a:spLocks noEditPoints="1"/>
          </p:cNvSpPr>
          <p:nvPr/>
        </p:nvSpPr>
        <p:spPr bwMode="auto">
          <a:xfrm>
            <a:off x="4302882" y="2706692"/>
            <a:ext cx="503844" cy="617964"/>
          </a:xfrm>
          <a:custGeom>
            <a:avLst/>
            <a:gdLst>
              <a:gd name="T0" fmla="*/ 22 w 198"/>
              <a:gd name="T1" fmla="*/ 204 h 243"/>
              <a:gd name="T2" fmla="*/ 144 w 198"/>
              <a:gd name="T3" fmla="*/ 182 h 243"/>
              <a:gd name="T4" fmla="*/ 165 w 198"/>
              <a:gd name="T5" fmla="*/ 183 h 243"/>
              <a:gd name="T6" fmla="*/ 155 w 198"/>
              <a:gd name="T7" fmla="*/ 243 h 243"/>
              <a:gd name="T8" fmla="*/ 0 w 198"/>
              <a:gd name="T9" fmla="*/ 233 h 243"/>
              <a:gd name="T10" fmla="*/ 9 w 198"/>
              <a:gd name="T11" fmla="*/ 0 h 243"/>
              <a:gd name="T12" fmla="*/ 155 w 198"/>
              <a:gd name="T13" fmla="*/ 0 h 243"/>
              <a:gd name="T14" fmla="*/ 165 w 198"/>
              <a:gd name="T15" fmla="*/ 40 h 243"/>
              <a:gd name="T16" fmla="*/ 144 w 198"/>
              <a:gd name="T17" fmla="*/ 21 h 243"/>
              <a:gd name="T18" fmla="*/ 82 w 198"/>
              <a:gd name="T19" fmla="*/ 78 h 243"/>
              <a:gd name="T20" fmla="*/ 72 w 198"/>
              <a:gd name="T21" fmla="*/ 90 h 243"/>
              <a:gd name="T22" fmla="*/ 82 w 198"/>
              <a:gd name="T23" fmla="*/ 101 h 243"/>
              <a:gd name="T24" fmla="*/ 155 w 198"/>
              <a:gd name="T25" fmla="*/ 51 h 243"/>
              <a:gd name="T26" fmla="*/ 107 w 198"/>
              <a:gd name="T27" fmla="*/ 180 h 243"/>
              <a:gd name="T28" fmla="*/ 124 w 198"/>
              <a:gd name="T29" fmla="*/ 159 h 243"/>
              <a:gd name="T30" fmla="*/ 192 w 198"/>
              <a:gd name="T31" fmla="*/ 157 h 243"/>
              <a:gd name="T32" fmla="*/ 158 w 198"/>
              <a:gd name="T33" fmla="*/ 154 h 243"/>
              <a:gd name="T34" fmla="*/ 131 w 198"/>
              <a:gd name="T35" fmla="*/ 134 h 243"/>
              <a:gd name="T36" fmla="*/ 173 w 198"/>
              <a:gd name="T37" fmla="*/ 125 h 243"/>
              <a:gd name="T38" fmla="*/ 136 w 198"/>
              <a:gd name="T39" fmla="*/ 118 h 243"/>
              <a:gd name="T40" fmla="*/ 173 w 198"/>
              <a:gd name="T41" fmla="*/ 109 h 243"/>
              <a:gd name="T42" fmla="*/ 144 w 198"/>
              <a:gd name="T43" fmla="*/ 88 h 243"/>
              <a:gd name="T44" fmla="*/ 182 w 198"/>
              <a:gd name="T45" fmla="*/ 95 h 243"/>
              <a:gd name="T46" fmla="*/ 198 w 198"/>
              <a:gd name="T47" fmla="*/ 88 h 243"/>
              <a:gd name="T48" fmla="*/ 158 w 198"/>
              <a:gd name="T49" fmla="*/ 70 h 243"/>
              <a:gd name="T50" fmla="*/ 155 w 198"/>
              <a:gd name="T51" fmla="*/ 51 h 243"/>
              <a:gd name="T52" fmla="*/ 94 w 198"/>
              <a:gd name="T53" fmla="*/ 123 h 243"/>
              <a:gd name="T54" fmla="*/ 106 w 198"/>
              <a:gd name="T55" fmla="*/ 129 h 243"/>
              <a:gd name="T56" fmla="*/ 94 w 198"/>
              <a:gd name="T57" fmla="*/ 104 h 243"/>
              <a:gd name="T58" fmla="*/ 104 w 198"/>
              <a:gd name="T59" fmla="*/ 89 h 243"/>
              <a:gd name="T60" fmla="*/ 120 w 198"/>
              <a:gd name="T61" fmla="*/ 76 h 243"/>
              <a:gd name="T62" fmla="*/ 94 w 198"/>
              <a:gd name="T63" fmla="*/ 64 h 243"/>
              <a:gd name="T64" fmla="*/ 82 w 198"/>
              <a:gd name="T65" fmla="*/ 58 h 243"/>
              <a:gd name="T66" fmla="*/ 60 w 198"/>
              <a:gd name="T67" fmla="*/ 72 h 243"/>
              <a:gd name="T68" fmla="*/ 59 w 198"/>
              <a:gd name="T69" fmla="*/ 109 h 243"/>
              <a:gd name="T70" fmla="*/ 82 w 198"/>
              <a:gd name="T71" fmla="*/ 148 h 243"/>
              <a:gd name="T72" fmla="*/ 70 w 198"/>
              <a:gd name="T73" fmla="*/ 133 h 243"/>
              <a:gd name="T74" fmla="*/ 60 w 198"/>
              <a:gd name="T75" fmla="*/ 155 h 243"/>
              <a:gd name="T76" fmla="*/ 82 w 198"/>
              <a:gd name="T77" fmla="*/ 176 h 243"/>
              <a:gd name="T78" fmla="*/ 94 w 198"/>
              <a:gd name="T79" fmla="*/ 170 h 243"/>
              <a:gd name="T80" fmla="*/ 96 w 198"/>
              <a:gd name="T81" fmla="*/ 163 h 243"/>
              <a:gd name="T82" fmla="*/ 94 w 198"/>
              <a:gd name="T83" fmla="*/ 149 h 243"/>
              <a:gd name="T84" fmla="*/ 63 w 198"/>
              <a:gd name="T85" fmla="*/ 222 h 243"/>
              <a:gd name="T86" fmla="*/ 66 w 198"/>
              <a:gd name="T87" fmla="*/ 229 h 243"/>
              <a:gd name="T88" fmla="*/ 103 w 198"/>
              <a:gd name="T89" fmla="*/ 226 h 243"/>
              <a:gd name="T90" fmla="*/ 100 w 198"/>
              <a:gd name="T91" fmla="*/ 2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243">
                <a:moveTo>
                  <a:pt x="22" y="21"/>
                </a:moveTo>
                <a:cubicBezTo>
                  <a:pt x="22" y="204"/>
                  <a:pt x="22" y="204"/>
                  <a:pt x="22" y="204"/>
                </a:cubicBezTo>
                <a:cubicBezTo>
                  <a:pt x="144" y="204"/>
                  <a:pt x="144" y="204"/>
                  <a:pt x="144" y="204"/>
                </a:cubicBezTo>
                <a:cubicBezTo>
                  <a:pt x="144" y="182"/>
                  <a:pt x="144" y="182"/>
                  <a:pt x="144" y="182"/>
                </a:cubicBezTo>
                <a:cubicBezTo>
                  <a:pt x="148" y="183"/>
                  <a:pt x="153" y="183"/>
                  <a:pt x="158" y="183"/>
                </a:cubicBezTo>
                <a:cubicBezTo>
                  <a:pt x="160" y="183"/>
                  <a:pt x="163" y="183"/>
                  <a:pt x="165" y="183"/>
                </a:cubicBezTo>
                <a:cubicBezTo>
                  <a:pt x="165" y="233"/>
                  <a:pt x="165" y="233"/>
                  <a:pt x="165" y="233"/>
                </a:cubicBezTo>
                <a:cubicBezTo>
                  <a:pt x="165" y="239"/>
                  <a:pt x="161" y="243"/>
                  <a:pt x="155" y="243"/>
                </a:cubicBezTo>
                <a:cubicBezTo>
                  <a:pt x="9" y="243"/>
                  <a:pt x="9" y="243"/>
                  <a:pt x="9" y="243"/>
                </a:cubicBezTo>
                <a:cubicBezTo>
                  <a:pt x="4" y="243"/>
                  <a:pt x="0" y="239"/>
                  <a:pt x="0" y="233"/>
                </a:cubicBezTo>
                <a:cubicBezTo>
                  <a:pt x="0" y="10"/>
                  <a:pt x="0" y="10"/>
                  <a:pt x="0" y="10"/>
                </a:cubicBezTo>
                <a:cubicBezTo>
                  <a:pt x="0" y="4"/>
                  <a:pt x="4" y="0"/>
                  <a:pt x="9" y="0"/>
                </a:cubicBezTo>
                <a:cubicBezTo>
                  <a:pt x="9" y="0"/>
                  <a:pt x="9" y="0"/>
                  <a:pt x="9" y="0"/>
                </a:cubicBezTo>
                <a:cubicBezTo>
                  <a:pt x="155" y="0"/>
                  <a:pt x="155" y="0"/>
                  <a:pt x="155" y="0"/>
                </a:cubicBezTo>
                <a:cubicBezTo>
                  <a:pt x="161" y="0"/>
                  <a:pt x="165" y="4"/>
                  <a:pt x="165" y="10"/>
                </a:cubicBezTo>
                <a:cubicBezTo>
                  <a:pt x="165" y="40"/>
                  <a:pt x="165" y="40"/>
                  <a:pt x="165" y="40"/>
                </a:cubicBezTo>
                <a:cubicBezTo>
                  <a:pt x="144" y="34"/>
                  <a:pt x="144" y="34"/>
                  <a:pt x="144" y="34"/>
                </a:cubicBezTo>
                <a:cubicBezTo>
                  <a:pt x="144" y="21"/>
                  <a:pt x="144" y="21"/>
                  <a:pt x="144" y="21"/>
                </a:cubicBezTo>
                <a:cubicBezTo>
                  <a:pt x="22" y="21"/>
                  <a:pt x="22" y="21"/>
                  <a:pt x="22" y="21"/>
                </a:cubicBezTo>
                <a:close/>
                <a:moveTo>
                  <a:pt x="82" y="78"/>
                </a:moveTo>
                <a:cubicBezTo>
                  <a:pt x="79" y="79"/>
                  <a:pt x="77" y="81"/>
                  <a:pt x="75" y="83"/>
                </a:cubicBezTo>
                <a:cubicBezTo>
                  <a:pt x="73" y="85"/>
                  <a:pt x="72" y="87"/>
                  <a:pt x="72" y="90"/>
                </a:cubicBezTo>
                <a:cubicBezTo>
                  <a:pt x="72" y="92"/>
                  <a:pt x="73" y="94"/>
                  <a:pt x="75" y="96"/>
                </a:cubicBezTo>
                <a:cubicBezTo>
                  <a:pt x="76" y="98"/>
                  <a:pt x="79" y="100"/>
                  <a:pt x="82" y="101"/>
                </a:cubicBezTo>
                <a:cubicBezTo>
                  <a:pt x="82" y="78"/>
                  <a:pt x="82" y="78"/>
                  <a:pt x="82" y="78"/>
                </a:cubicBezTo>
                <a:close/>
                <a:moveTo>
                  <a:pt x="155" y="51"/>
                </a:moveTo>
                <a:cubicBezTo>
                  <a:pt x="144" y="48"/>
                  <a:pt x="144" y="48"/>
                  <a:pt x="144" y="48"/>
                </a:cubicBezTo>
                <a:cubicBezTo>
                  <a:pt x="107" y="180"/>
                  <a:pt x="107" y="180"/>
                  <a:pt x="107" y="180"/>
                </a:cubicBezTo>
                <a:cubicBezTo>
                  <a:pt x="118" y="183"/>
                  <a:pt x="118" y="183"/>
                  <a:pt x="118" y="183"/>
                </a:cubicBezTo>
                <a:cubicBezTo>
                  <a:pt x="124" y="159"/>
                  <a:pt x="124" y="159"/>
                  <a:pt x="124" y="159"/>
                </a:cubicBezTo>
                <a:cubicBezTo>
                  <a:pt x="133" y="165"/>
                  <a:pt x="144" y="169"/>
                  <a:pt x="158" y="169"/>
                </a:cubicBezTo>
                <a:cubicBezTo>
                  <a:pt x="171" y="169"/>
                  <a:pt x="183" y="165"/>
                  <a:pt x="192" y="157"/>
                </a:cubicBezTo>
                <a:cubicBezTo>
                  <a:pt x="178" y="147"/>
                  <a:pt x="178" y="147"/>
                  <a:pt x="178" y="147"/>
                </a:cubicBezTo>
                <a:cubicBezTo>
                  <a:pt x="172" y="151"/>
                  <a:pt x="165" y="154"/>
                  <a:pt x="158" y="154"/>
                </a:cubicBezTo>
                <a:cubicBezTo>
                  <a:pt x="144" y="154"/>
                  <a:pt x="135" y="148"/>
                  <a:pt x="130" y="139"/>
                </a:cubicBezTo>
                <a:cubicBezTo>
                  <a:pt x="131" y="134"/>
                  <a:pt x="131" y="134"/>
                  <a:pt x="131" y="134"/>
                </a:cubicBezTo>
                <a:cubicBezTo>
                  <a:pt x="173" y="134"/>
                  <a:pt x="173" y="134"/>
                  <a:pt x="173" y="134"/>
                </a:cubicBezTo>
                <a:cubicBezTo>
                  <a:pt x="173" y="125"/>
                  <a:pt x="173" y="125"/>
                  <a:pt x="173" y="125"/>
                </a:cubicBezTo>
                <a:cubicBezTo>
                  <a:pt x="134" y="125"/>
                  <a:pt x="134" y="125"/>
                  <a:pt x="134" y="125"/>
                </a:cubicBezTo>
                <a:cubicBezTo>
                  <a:pt x="136" y="118"/>
                  <a:pt x="136" y="118"/>
                  <a:pt x="136" y="118"/>
                </a:cubicBezTo>
                <a:cubicBezTo>
                  <a:pt x="173" y="118"/>
                  <a:pt x="173" y="118"/>
                  <a:pt x="173" y="118"/>
                </a:cubicBezTo>
                <a:cubicBezTo>
                  <a:pt x="173" y="109"/>
                  <a:pt x="173" y="109"/>
                  <a:pt x="173" y="109"/>
                </a:cubicBezTo>
                <a:cubicBezTo>
                  <a:pt x="138" y="109"/>
                  <a:pt x="138" y="109"/>
                  <a:pt x="138" y="109"/>
                </a:cubicBezTo>
                <a:cubicBezTo>
                  <a:pt x="144" y="88"/>
                  <a:pt x="144" y="88"/>
                  <a:pt x="144" y="88"/>
                </a:cubicBezTo>
                <a:cubicBezTo>
                  <a:pt x="148" y="87"/>
                  <a:pt x="152" y="86"/>
                  <a:pt x="158" y="85"/>
                </a:cubicBezTo>
                <a:cubicBezTo>
                  <a:pt x="167" y="85"/>
                  <a:pt x="176" y="89"/>
                  <a:pt x="182" y="95"/>
                </a:cubicBezTo>
                <a:cubicBezTo>
                  <a:pt x="182" y="96"/>
                  <a:pt x="183" y="96"/>
                  <a:pt x="183" y="97"/>
                </a:cubicBezTo>
                <a:cubicBezTo>
                  <a:pt x="198" y="88"/>
                  <a:pt x="198" y="88"/>
                  <a:pt x="198" y="88"/>
                </a:cubicBezTo>
                <a:cubicBezTo>
                  <a:pt x="196" y="87"/>
                  <a:pt x="195" y="86"/>
                  <a:pt x="194" y="85"/>
                </a:cubicBezTo>
                <a:cubicBezTo>
                  <a:pt x="185" y="76"/>
                  <a:pt x="172" y="70"/>
                  <a:pt x="158" y="70"/>
                </a:cubicBezTo>
                <a:cubicBezTo>
                  <a:pt x="155" y="70"/>
                  <a:pt x="152" y="70"/>
                  <a:pt x="149" y="71"/>
                </a:cubicBezTo>
                <a:cubicBezTo>
                  <a:pt x="155" y="51"/>
                  <a:pt x="155" y="51"/>
                  <a:pt x="155" y="51"/>
                </a:cubicBezTo>
                <a:close/>
                <a:moveTo>
                  <a:pt x="94" y="149"/>
                </a:moveTo>
                <a:cubicBezTo>
                  <a:pt x="94" y="123"/>
                  <a:pt x="94" y="123"/>
                  <a:pt x="94" y="123"/>
                </a:cubicBezTo>
                <a:cubicBezTo>
                  <a:pt x="99" y="124"/>
                  <a:pt x="103" y="126"/>
                  <a:pt x="105" y="128"/>
                </a:cubicBezTo>
                <a:cubicBezTo>
                  <a:pt x="105" y="128"/>
                  <a:pt x="106" y="128"/>
                  <a:pt x="106" y="129"/>
                </a:cubicBezTo>
                <a:cubicBezTo>
                  <a:pt x="111" y="109"/>
                  <a:pt x="111" y="109"/>
                  <a:pt x="111" y="109"/>
                </a:cubicBezTo>
                <a:cubicBezTo>
                  <a:pt x="107" y="107"/>
                  <a:pt x="101" y="106"/>
                  <a:pt x="94" y="104"/>
                </a:cubicBezTo>
                <a:cubicBezTo>
                  <a:pt x="94" y="79"/>
                  <a:pt x="94" y="79"/>
                  <a:pt x="94" y="79"/>
                </a:cubicBezTo>
                <a:cubicBezTo>
                  <a:pt x="100" y="80"/>
                  <a:pt x="103" y="84"/>
                  <a:pt x="104" y="89"/>
                </a:cubicBezTo>
                <a:cubicBezTo>
                  <a:pt x="117" y="88"/>
                  <a:pt x="117" y="88"/>
                  <a:pt x="117" y="88"/>
                </a:cubicBezTo>
                <a:cubicBezTo>
                  <a:pt x="120" y="76"/>
                  <a:pt x="120" y="76"/>
                  <a:pt x="120" y="76"/>
                </a:cubicBezTo>
                <a:cubicBezTo>
                  <a:pt x="119" y="74"/>
                  <a:pt x="117" y="73"/>
                  <a:pt x="115" y="71"/>
                </a:cubicBezTo>
                <a:cubicBezTo>
                  <a:pt x="110" y="67"/>
                  <a:pt x="103" y="65"/>
                  <a:pt x="94" y="64"/>
                </a:cubicBezTo>
                <a:cubicBezTo>
                  <a:pt x="94" y="58"/>
                  <a:pt x="94" y="58"/>
                  <a:pt x="94" y="58"/>
                </a:cubicBezTo>
                <a:cubicBezTo>
                  <a:pt x="82" y="58"/>
                  <a:pt x="82" y="58"/>
                  <a:pt x="82" y="58"/>
                </a:cubicBezTo>
                <a:cubicBezTo>
                  <a:pt x="82" y="64"/>
                  <a:pt x="82" y="64"/>
                  <a:pt x="82" y="64"/>
                </a:cubicBezTo>
                <a:cubicBezTo>
                  <a:pt x="73" y="65"/>
                  <a:pt x="66" y="68"/>
                  <a:pt x="60" y="72"/>
                </a:cubicBezTo>
                <a:cubicBezTo>
                  <a:pt x="54" y="77"/>
                  <a:pt x="52" y="83"/>
                  <a:pt x="52" y="91"/>
                </a:cubicBezTo>
                <a:cubicBezTo>
                  <a:pt x="52" y="98"/>
                  <a:pt x="54" y="104"/>
                  <a:pt x="59" y="109"/>
                </a:cubicBezTo>
                <a:cubicBezTo>
                  <a:pt x="64" y="114"/>
                  <a:pt x="72" y="117"/>
                  <a:pt x="82" y="120"/>
                </a:cubicBezTo>
                <a:cubicBezTo>
                  <a:pt x="82" y="148"/>
                  <a:pt x="82" y="148"/>
                  <a:pt x="82" y="148"/>
                </a:cubicBezTo>
                <a:cubicBezTo>
                  <a:pt x="80" y="146"/>
                  <a:pt x="77" y="145"/>
                  <a:pt x="74" y="142"/>
                </a:cubicBezTo>
                <a:cubicBezTo>
                  <a:pt x="72" y="139"/>
                  <a:pt x="70" y="136"/>
                  <a:pt x="70" y="133"/>
                </a:cubicBezTo>
                <a:cubicBezTo>
                  <a:pt x="48" y="135"/>
                  <a:pt x="48" y="135"/>
                  <a:pt x="48" y="135"/>
                </a:cubicBezTo>
                <a:cubicBezTo>
                  <a:pt x="50" y="144"/>
                  <a:pt x="54" y="150"/>
                  <a:pt x="60" y="155"/>
                </a:cubicBezTo>
                <a:cubicBezTo>
                  <a:pt x="65" y="160"/>
                  <a:pt x="73" y="162"/>
                  <a:pt x="82" y="163"/>
                </a:cubicBezTo>
                <a:cubicBezTo>
                  <a:pt x="82" y="176"/>
                  <a:pt x="82" y="176"/>
                  <a:pt x="82" y="176"/>
                </a:cubicBezTo>
                <a:cubicBezTo>
                  <a:pt x="93" y="176"/>
                  <a:pt x="93" y="176"/>
                  <a:pt x="93" y="176"/>
                </a:cubicBezTo>
                <a:cubicBezTo>
                  <a:pt x="94" y="170"/>
                  <a:pt x="94" y="170"/>
                  <a:pt x="94" y="170"/>
                </a:cubicBezTo>
                <a:cubicBezTo>
                  <a:pt x="94" y="163"/>
                  <a:pt x="94" y="163"/>
                  <a:pt x="94" y="163"/>
                </a:cubicBezTo>
                <a:cubicBezTo>
                  <a:pt x="95" y="163"/>
                  <a:pt x="96" y="163"/>
                  <a:pt x="96" y="163"/>
                </a:cubicBezTo>
                <a:cubicBezTo>
                  <a:pt x="101" y="146"/>
                  <a:pt x="101" y="146"/>
                  <a:pt x="101" y="146"/>
                </a:cubicBezTo>
                <a:cubicBezTo>
                  <a:pt x="99" y="147"/>
                  <a:pt x="97" y="148"/>
                  <a:pt x="94" y="149"/>
                </a:cubicBezTo>
                <a:close/>
                <a:moveTo>
                  <a:pt x="66" y="219"/>
                </a:moveTo>
                <a:cubicBezTo>
                  <a:pt x="64" y="219"/>
                  <a:pt x="63" y="220"/>
                  <a:pt x="63" y="222"/>
                </a:cubicBezTo>
                <a:cubicBezTo>
                  <a:pt x="63" y="226"/>
                  <a:pt x="63" y="226"/>
                  <a:pt x="63" y="226"/>
                </a:cubicBezTo>
                <a:cubicBezTo>
                  <a:pt x="63" y="228"/>
                  <a:pt x="64" y="229"/>
                  <a:pt x="66" y="229"/>
                </a:cubicBezTo>
                <a:cubicBezTo>
                  <a:pt x="100" y="229"/>
                  <a:pt x="100" y="229"/>
                  <a:pt x="100" y="229"/>
                </a:cubicBezTo>
                <a:cubicBezTo>
                  <a:pt x="102" y="229"/>
                  <a:pt x="103" y="228"/>
                  <a:pt x="103" y="226"/>
                </a:cubicBezTo>
                <a:cubicBezTo>
                  <a:pt x="103" y="222"/>
                  <a:pt x="103" y="222"/>
                  <a:pt x="103" y="222"/>
                </a:cubicBezTo>
                <a:cubicBezTo>
                  <a:pt x="103" y="220"/>
                  <a:pt x="102" y="219"/>
                  <a:pt x="100" y="219"/>
                </a:cubicBezTo>
                <a:lnTo>
                  <a:pt x="66" y="219"/>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15" name="Freeform 115"/>
          <p:cNvSpPr>
            <a:spLocks noEditPoints="1"/>
          </p:cNvSpPr>
          <p:nvPr/>
        </p:nvSpPr>
        <p:spPr bwMode="auto">
          <a:xfrm>
            <a:off x="3233826" y="3796203"/>
            <a:ext cx="677176" cy="620116"/>
          </a:xfrm>
          <a:custGeom>
            <a:avLst/>
            <a:gdLst>
              <a:gd name="T0" fmla="*/ 249 w 266"/>
              <a:gd name="T1" fmla="*/ 0 h 244"/>
              <a:gd name="T2" fmla="*/ 266 w 266"/>
              <a:gd name="T3" fmla="*/ 163 h 244"/>
              <a:gd name="T4" fmla="*/ 238 w 266"/>
              <a:gd name="T5" fmla="*/ 180 h 244"/>
              <a:gd name="T6" fmla="*/ 245 w 266"/>
              <a:gd name="T7" fmla="*/ 162 h 244"/>
              <a:gd name="T8" fmla="*/ 22 w 266"/>
              <a:gd name="T9" fmla="*/ 16 h 244"/>
              <a:gd name="T10" fmla="*/ 102 w 266"/>
              <a:gd name="T11" fmla="*/ 162 h 244"/>
              <a:gd name="T12" fmla="*/ 115 w 266"/>
              <a:gd name="T13" fmla="*/ 180 h 244"/>
              <a:gd name="T14" fmla="*/ 0 w 266"/>
              <a:gd name="T15" fmla="*/ 163 h 244"/>
              <a:gd name="T16" fmla="*/ 17 w 266"/>
              <a:gd name="T17" fmla="*/ 0 h 244"/>
              <a:gd name="T18" fmla="*/ 182 w 266"/>
              <a:gd name="T19" fmla="*/ 101 h 244"/>
              <a:gd name="T20" fmla="*/ 233 w 266"/>
              <a:gd name="T21" fmla="*/ 96 h 244"/>
              <a:gd name="T22" fmla="*/ 182 w 266"/>
              <a:gd name="T23" fmla="*/ 81 h 244"/>
              <a:gd name="T24" fmla="*/ 233 w 266"/>
              <a:gd name="T25" fmla="*/ 85 h 244"/>
              <a:gd name="T26" fmla="*/ 182 w 266"/>
              <a:gd name="T27" fmla="*/ 81 h 244"/>
              <a:gd name="T28" fmla="*/ 209 w 266"/>
              <a:gd name="T29" fmla="*/ 66 h 244"/>
              <a:gd name="T30" fmla="*/ 233 w 266"/>
              <a:gd name="T31" fmla="*/ 62 h 244"/>
              <a:gd name="T32" fmla="*/ 209 w 266"/>
              <a:gd name="T33" fmla="*/ 47 h 244"/>
              <a:gd name="T34" fmla="*/ 233 w 266"/>
              <a:gd name="T35" fmla="*/ 52 h 244"/>
              <a:gd name="T36" fmla="*/ 209 w 266"/>
              <a:gd name="T37" fmla="*/ 47 h 244"/>
              <a:gd name="T38" fmla="*/ 209 w 266"/>
              <a:gd name="T39" fmla="*/ 37 h 244"/>
              <a:gd name="T40" fmla="*/ 233 w 266"/>
              <a:gd name="T41" fmla="*/ 33 h 244"/>
              <a:gd name="T42" fmla="*/ 153 w 266"/>
              <a:gd name="T43" fmla="*/ 33 h 244"/>
              <a:gd name="T44" fmla="*/ 201 w 266"/>
              <a:gd name="T45" fmla="*/ 72 h 244"/>
              <a:gd name="T46" fmla="*/ 153 w 266"/>
              <a:gd name="T47" fmla="*/ 33 h 244"/>
              <a:gd name="T48" fmla="*/ 78 w 266"/>
              <a:gd name="T49" fmla="*/ 119 h 244"/>
              <a:gd name="T50" fmla="*/ 66 w 266"/>
              <a:gd name="T51" fmla="*/ 83 h 244"/>
              <a:gd name="T52" fmla="*/ 36 w 266"/>
              <a:gd name="T53" fmla="*/ 81 h 244"/>
              <a:gd name="T54" fmla="*/ 67 w 266"/>
              <a:gd name="T55" fmla="*/ 72 h 244"/>
              <a:gd name="T56" fmla="*/ 88 w 266"/>
              <a:gd name="T57" fmla="*/ 80 h 244"/>
              <a:gd name="T58" fmla="*/ 90 w 266"/>
              <a:gd name="T59" fmla="*/ 82 h 244"/>
              <a:gd name="T60" fmla="*/ 108 w 266"/>
              <a:gd name="T61" fmla="*/ 87 h 244"/>
              <a:gd name="T62" fmla="*/ 113 w 266"/>
              <a:gd name="T63" fmla="*/ 58 h 244"/>
              <a:gd name="T64" fmla="*/ 123 w 266"/>
              <a:gd name="T65" fmla="*/ 64 h 244"/>
              <a:gd name="T66" fmla="*/ 141 w 266"/>
              <a:gd name="T67" fmla="*/ 46 h 244"/>
              <a:gd name="T68" fmla="*/ 117 w 266"/>
              <a:gd name="T69" fmla="*/ 40 h 244"/>
              <a:gd name="T70" fmla="*/ 106 w 266"/>
              <a:gd name="T71" fmla="*/ 50 h 244"/>
              <a:gd name="T72" fmla="*/ 104 w 266"/>
              <a:gd name="T73" fmla="*/ 54 h 244"/>
              <a:gd name="T74" fmla="*/ 95 w 266"/>
              <a:gd name="T75" fmla="*/ 73 h 244"/>
              <a:gd name="T76" fmla="*/ 86 w 266"/>
              <a:gd name="T77" fmla="*/ 63 h 244"/>
              <a:gd name="T78" fmla="*/ 66 w 266"/>
              <a:gd name="T79" fmla="*/ 61 h 244"/>
              <a:gd name="T80" fmla="*/ 47 w 266"/>
              <a:gd name="T81" fmla="*/ 119 h 244"/>
              <a:gd name="T82" fmla="*/ 59 w 266"/>
              <a:gd name="T83" fmla="*/ 92 h 244"/>
              <a:gd name="T84" fmla="*/ 47 w 266"/>
              <a:gd name="T85" fmla="*/ 119 h 244"/>
              <a:gd name="T86" fmla="*/ 133 w 266"/>
              <a:gd name="T87" fmla="*/ 119 h 244"/>
              <a:gd name="T88" fmla="*/ 120 w 266"/>
              <a:gd name="T89" fmla="*/ 67 h 244"/>
              <a:gd name="T90" fmla="*/ 102 w 266"/>
              <a:gd name="T91" fmla="*/ 119 h 244"/>
              <a:gd name="T92" fmla="*/ 114 w 266"/>
              <a:gd name="T93" fmla="*/ 96 h 244"/>
              <a:gd name="T94" fmla="*/ 102 w 266"/>
              <a:gd name="T95" fmla="*/ 119 h 244"/>
              <a:gd name="T96" fmla="*/ 96 w 266"/>
              <a:gd name="T97" fmla="*/ 119 h 244"/>
              <a:gd name="T98" fmla="*/ 83 w 266"/>
              <a:gd name="T99" fmla="*/ 89 h 244"/>
              <a:gd name="T100" fmla="*/ 174 w 266"/>
              <a:gd name="T101" fmla="*/ 141 h 244"/>
              <a:gd name="T102" fmla="*/ 154 w 266"/>
              <a:gd name="T103" fmla="*/ 86 h 244"/>
              <a:gd name="T104" fmla="*/ 129 w 266"/>
              <a:gd name="T105" fmla="*/ 149 h 244"/>
              <a:gd name="T106" fmla="*/ 140 w 266"/>
              <a:gd name="T107" fmla="*/ 194 h 244"/>
              <a:gd name="T108" fmla="*/ 153 w 266"/>
              <a:gd name="T109" fmla="*/ 244 h 244"/>
              <a:gd name="T110" fmla="*/ 213 w 266"/>
              <a:gd name="T111" fmla="*/ 230 h 244"/>
              <a:gd name="T112" fmla="*/ 207 w 266"/>
              <a:gd name="T113" fmla="*/ 137 h 244"/>
              <a:gd name="T114" fmla="*/ 203 w 266"/>
              <a:gd name="T115" fmla="*/ 128 h 244"/>
              <a:gd name="T116" fmla="*/ 189 w 266"/>
              <a:gd name="T117" fmla="*/ 132 h 244"/>
              <a:gd name="T118" fmla="*/ 175 w 266"/>
              <a:gd name="T119" fmla="*/ 120 h 244"/>
              <a:gd name="T120" fmla="*/ 7 w 266"/>
              <a:gd name="T121" fmla="*/ 64 h 244"/>
              <a:gd name="T122" fmla="*/ 14 w 266"/>
              <a:gd name="T123" fmla="*/ 111 h 244"/>
              <a:gd name="T124" fmla="*/ 7 w 266"/>
              <a:gd name="T125" fmla="*/ 6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6" h="244">
                <a:moveTo>
                  <a:pt x="17" y="0"/>
                </a:moveTo>
                <a:cubicBezTo>
                  <a:pt x="249" y="0"/>
                  <a:pt x="249" y="0"/>
                  <a:pt x="249" y="0"/>
                </a:cubicBezTo>
                <a:cubicBezTo>
                  <a:pt x="258" y="0"/>
                  <a:pt x="266" y="7"/>
                  <a:pt x="266" y="16"/>
                </a:cubicBezTo>
                <a:cubicBezTo>
                  <a:pt x="266" y="163"/>
                  <a:pt x="266" y="163"/>
                  <a:pt x="266" y="163"/>
                </a:cubicBezTo>
                <a:cubicBezTo>
                  <a:pt x="266" y="172"/>
                  <a:pt x="258" y="180"/>
                  <a:pt x="249" y="180"/>
                </a:cubicBezTo>
                <a:cubicBezTo>
                  <a:pt x="238" y="180"/>
                  <a:pt x="238" y="180"/>
                  <a:pt x="238" y="180"/>
                </a:cubicBezTo>
                <a:cubicBezTo>
                  <a:pt x="239" y="174"/>
                  <a:pt x="239" y="168"/>
                  <a:pt x="239" y="162"/>
                </a:cubicBezTo>
                <a:cubicBezTo>
                  <a:pt x="245" y="162"/>
                  <a:pt x="245" y="162"/>
                  <a:pt x="245" y="162"/>
                </a:cubicBezTo>
                <a:cubicBezTo>
                  <a:pt x="245" y="16"/>
                  <a:pt x="245" y="16"/>
                  <a:pt x="245" y="16"/>
                </a:cubicBezTo>
                <a:cubicBezTo>
                  <a:pt x="22" y="16"/>
                  <a:pt x="22" y="16"/>
                  <a:pt x="22" y="16"/>
                </a:cubicBezTo>
                <a:cubicBezTo>
                  <a:pt x="22" y="162"/>
                  <a:pt x="22" y="162"/>
                  <a:pt x="22" y="162"/>
                </a:cubicBezTo>
                <a:cubicBezTo>
                  <a:pt x="102" y="162"/>
                  <a:pt x="102" y="162"/>
                  <a:pt x="102" y="162"/>
                </a:cubicBezTo>
                <a:cubicBezTo>
                  <a:pt x="108" y="169"/>
                  <a:pt x="108" y="169"/>
                  <a:pt x="108" y="169"/>
                </a:cubicBezTo>
                <a:cubicBezTo>
                  <a:pt x="111" y="172"/>
                  <a:pt x="113" y="176"/>
                  <a:pt x="115" y="180"/>
                </a:cubicBezTo>
                <a:cubicBezTo>
                  <a:pt x="17" y="180"/>
                  <a:pt x="17" y="180"/>
                  <a:pt x="17" y="180"/>
                </a:cubicBezTo>
                <a:cubicBezTo>
                  <a:pt x="8" y="180"/>
                  <a:pt x="0" y="172"/>
                  <a:pt x="0" y="163"/>
                </a:cubicBezTo>
                <a:cubicBezTo>
                  <a:pt x="0" y="16"/>
                  <a:pt x="0" y="16"/>
                  <a:pt x="0" y="16"/>
                </a:cubicBezTo>
                <a:cubicBezTo>
                  <a:pt x="0" y="7"/>
                  <a:pt x="8" y="0"/>
                  <a:pt x="17" y="0"/>
                </a:cubicBezTo>
                <a:close/>
                <a:moveTo>
                  <a:pt x="182" y="96"/>
                </a:moveTo>
                <a:cubicBezTo>
                  <a:pt x="182" y="101"/>
                  <a:pt x="182" y="101"/>
                  <a:pt x="182" y="101"/>
                </a:cubicBezTo>
                <a:cubicBezTo>
                  <a:pt x="233" y="101"/>
                  <a:pt x="233" y="101"/>
                  <a:pt x="233" y="101"/>
                </a:cubicBezTo>
                <a:cubicBezTo>
                  <a:pt x="233" y="96"/>
                  <a:pt x="233" y="96"/>
                  <a:pt x="233" y="96"/>
                </a:cubicBezTo>
                <a:cubicBezTo>
                  <a:pt x="182" y="96"/>
                  <a:pt x="182" y="96"/>
                  <a:pt x="182" y="96"/>
                </a:cubicBezTo>
                <a:close/>
                <a:moveTo>
                  <a:pt x="182" y="81"/>
                </a:moveTo>
                <a:cubicBezTo>
                  <a:pt x="182" y="85"/>
                  <a:pt x="182" y="85"/>
                  <a:pt x="182" y="85"/>
                </a:cubicBezTo>
                <a:cubicBezTo>
                  <a:pt x="233" y="85"/>
                  <a:pt x="233" y="85"/>
                  <a:pt x="233" y="85"/>
                </a:cubicBezTo>
                <a:cubicBezTo>
                  <a:pt x="233" y="81"/>
                  <a:pt x="233" y="81"/>
                  <a:pt x="233" y="81"/>
                </a:cubicBezTo>
                <a:cubicBezTo>
                  <a:pt x="182" y="81"/>
                  <a:pt x="182" y="81"/>
                  <a:pt x="182" y="81"/>
                </a:cubicBezTo>
                <a:close/>
                <a:moveTo>
                  <a:pt x="209" y="62"/>
                </a:moveTo>
                <a:cubicBezTo>
                  <a:pt x="209" y="66"/>
                  <a:pt x="209" y="66"/>
                  <a:pt x="209" y="66"/>
                </a:cubicBezTo>
                <a:cubicBezTo>
                  <a:pt x="233" y="66"/>
                  <a:pt x="233" y="66"/>
                  <a:pt x="233" y="66"/>
                </a:cubicBezTo>
                <a:cubicBezTo>
                  <a:pt x="233" y="62"/>
                  <a:pt x="233" y="62"/>
                  <a:pt x="233" y="62"/>
                </a:cubicBezTo>
                <a:cubicBezTo>
                  <a:pt x="209" y="62"/>
                  <a:pt x="209" y="62"/>
                  <a:pt x="209" y="62"/>
                </a:cubicBezTo>
                <a:close/>
                <a:moveTo>
                  <a:pt x="209" y="47"/>
                </a:moveTo>
                <a:cubicBezTo>
                  <a:pt x="209" y="52"/>
                  <a:pt x="209" y="52"/>
                  <a:pt x="209" y="52"/>
                </a:cubicBezTo>
                <a:cubicBezTo>
                  <a:pt x="233" y="52"/>
                  <a:pt x="233" y="52"/>
                  <a:pt x="233" y="52"/>
                </a:cubicBezTo>
                <a:cubicBezTo>
                  <a:pt x="233" y="47"/>
                  <a:pt x="233" y="47"/>
                  <a:pt x="233" y="47"/>
                </a:cubicBezTo>
                <a:cubicBezTo>
                  <a:pt x="209" y="47"/>
                  <a:pt x="209" y="47"/>
                  <a:pt x="209" y="47"/>
                </a:cubicBezTo>
                <a:close/>
                <a:moveTo>
                  <a:pt x="209" y="33"/>
                </a:moveTo>
                <a:cubicBezTo>
                  <a:pt x="209" y="37"/>
                  <a:pt x="209" y="37"/>
                  <a:pt x="209" y="37"/>
                </a:cubicBezTo>
                <a:cubicBezTo>
                  <a:pt x="233" y="37"/>
                  <a:pt x="233" y="37"/>
                  <a:pt x="233" y="37"/>
                </a:cubicBezTo>
                <a:cubicBezTo>
                  <a:pt x="233" y="33"/>
                  <a:pt x="233" y="33"/>
                  <a:pt x="233" y="33"/>
                </a:cubicBezTo>
                <a:cubicBezTo>
                  <a:pt x="209" y="33"/>
                  <a:pt x="209" y="33"/>
                  <a:pt x="209" y="33"/>
                </a:cubicBezTo>
                <a:close/>
                <a:moveTo>
                  <a:pt x="153" y="33"/>
                </a:moveTo>
                <a:cubicBezTo>
                  <a:pt x="153" y="72"/>
                  <a:pt x="153" y="72"/>
                  <a:pt x="153" y="72"/>
                </a:cubicBezTo>
                <a:cubicBezTo>
                  <a:pt x="201" y="72"/>
                  <a:pt x="201" y="72"/>
                  <a:pt x="201" y="72"/>
                </a:cubicBezTo>
                <a:cubicBezTo>
                  <a:pt x="201" y="33"/>
                  <a:pt x="201" y="33"/>
                  <a:pt x="201" y="33"/>
                </a:cubicBezTo>
                <a:cubicBezTo>
                  <a:pt x="153" y="33"/>
                  <a:pt x="153" y="33"/>
                  <a:pt x="153" y="33"/>
                </a:cubicBezTo>
                <a:close/>
                <a:moveTo>
                  <a:pt x="66" y="119"/>
                </a:moveTo>
                <a:cubicBezTo>
                  <a:pt x="78" y="119"/>
                  <a:pt x="78" y="119"/>
                  <a:pt x="78" y="119"/>
                </a:cubicBezTo>
                <a:cubicBezTo>
                  <a:pt x="78" y="83"/>
                  <a:pt x="78" y="83"/>
                  <a:pt x="78" y="83"/>
                </a:cubicBezTo>
                <a:cubicBezTo>
                  <a:pt x="66" y="83"/>
                  <a:pt x="66" y="83"/>
                  <a:pt x="66" y="83"/>
                </a:cubicBezTo>
                <a:cubicBezTo>
                  <a:pt x="66" y="119"/>
                  <a:pt x="66" y="119"/>
                  <a:pt x="66" y="119"/>
                </a:cubicBezTo>
                <a:close/>
                <a:moveTo>
                  <a:pt x="36" y="81"/>
                </a:moveTo>
                <a:cubicBezTo>
                  <a:pt x="42" y="89"/>
                  <a:pt x="42" y="89"/>
                  <a:pt x="42" y="89"/>
                </a:cubicBezTo>
                <a:cubicBezTo>
                  <a:pt x="67" y="72"/>
                  <a:pt x="67" y="72"/>
                  <a:pt x="67" y="72"/>
                </a:cubicBezTo>
                <a:cubicBezTo>
                  <a:pt x="80" y="72"/>
                  <a:pt x="80" y="72"/>
                  <a:pt x="80" y="72"/>
                </a:cubicBezTo>
                <a:cubicBezTo>
                  <a:pt x="88" y="80"/>
                  <a:pt x="88" y="80"/>
                  <a:pt x="88" y="80"/>
                </a:cubicBezTo>
                <a:cubicBezTo>
                  <a:pt x="89" y="81"/>
                  <a:pt x="89" y="81"/>
                  <a:pt x="89" y="81"/>
                </a:cubicBezTo>
                <a:cubicBezTo>
                  <a:pt x="90" y="82"/>
                  <a:pt x="90" y="82"/>
                  <a:pt x="90" y="82"/>
                </a:cubicBezTo>
                <a:cubicBezTo>
                  <a:pt x="102" y="85"/>
                  <a:pt x="102" y="85"/>
                  <a:pt x="102" y="85"/>
                </a:cubicBezTo>
                <a:cubicBezTo>
                  <a:pt x="108" y="87"/>
                  <a:pt x="108" y="87"/>
                  <a:pt x="108" y="87"/>
                </a:cubicBezTo>
                <a:cubicBezTo>
                  <a:pt x="109" y="81"/>
                  <a:pt x="109" y="81"/>
                  <a:pt x="109" y="81"/>
                </a:cubicBezTo>
                <a:cubicBezTo>
                  <a:pt x="113" y="58"/>
                  <a:pt x="113" y="58"/>
                  <a:pt x="113" y="58"/>
                </a:cubicBezTo>
                <a:cubicBezTo>
                  <a:pt x="121" y="56"/>
                  <a:pt x="121" y="56"/>
                  <a:pt x="121" y="56"/>
                </a:cubicBezTo>
                <a:cubicBezTo>
                  <a:pt x="123" y="64"/>
                  <a:pt x="123" y="64"/>
                  <a:pt x="123" y="64"/>
                </a:cubicBezTo>
                <a:cubicBezTo>
                  <a:pt x="132" y="55"/>
                  <a:pt x="132" y="55"/>
                  <a:pt x="132" y="55"/>
                </a:cubicBezTo>
                <a:cubicBezTo>
                  <a:pt x="141" y="46"/>
                  <a:pt x="141" y="46"/>
                  <a:pt x="141" y="46"/>
                </a:cubicBezTo>
                <a:cubicBezTo>
                  <a:pt x="129" y="43"/>
                  <a:pt x="129" y="43"/>
                  <a:pt x="129" y="43"/>
                </a:cubicBezTo>
                <a:cubicBezTo>
                  <a:pt x="117" y="40"/>
                  <a:pt x="117" y="40"/>
                  <a:pt x="117" y="40"/>
                </a:cubicBezTo>
                <a:cubicBezTo>
                  <a:pt x="119" y="47"/>
                  <a:pt x="119" y="47"/>
                  <a:pt x="119" y="47"/>
                </a:cubicBezTo>
                <a:cubicBezTo>
                  <a:pt x="106" y="50"/>
                  <a:pt x="106" y="50"/>
                  <a:pt x="106" y="50"/>
                </a:cubicBezTo>
                <a:cubicBezTo>
                  <a:pt x="104" y="51"/>
                  <a:pt x="104" y="51"/>
                  <a:pt x="104" y="51"/>
                </a:cubicBezTo>
                <a:cubicBezTo>
                  <a:pt x="104" y="54"/>
                  <a:pt x="104" y="54"/>
                  <a:pt x="104" y="54"/>
                </a:cubicBezTo>
                <a:cubicBezTo>
                  <a:pt x="100" y="74"/>
                  <a:pt x="100" y="74"/>
                  <a:pt x="100" y="74"/>
                </a:cubicBezTo>
                <a:cubicBezTo>
                  <a:pt x="95" y="73"/>
                  <a:pt x="95" y="73"/>
                  <a:pt x="95" y="73"/>
                </a:cubicBezTo>
                <a:cubicBezTo>
                  <a:pt x="87" y="64"/>
                  <a:pt x="87" y="64"/>
                  <a:pt x="87" y="64"/>
                </a:cubicBezTo>
                <a:cubicBezTo>
                  <a:pt x="86" y="63"/>
                  <a:pt x="86" y="63"/>
                  <a:pt x="86" y="63"/>
                </a:cubicBezTo>
                <a:cubicBezTo>
                  <a:pt x="85" y="63"/>
                  <a:pt x="85" y="63"/>
                  <a:pt x="85" y="63"/>
                </a:cubicBezTo>
                <a:cubicBezTo>
                  <a:pt x="66" y="61"/>
                  <a:pt x="66" y="61"/>
                  <a:pt x="66" y="61"/>
                </a:cubicBezTo>
                <a:cubicBezTo>
                  <a:pt x="36" y="81"/>
                  <a:pt x="36" y="81"/>
                  <a:pt x="36" y="81"/>
                </a:cubicBezTo>
                <a:close/>
                <a:moveTo>
                  <a:pt x="47" y="119"/>
                </a:moveTo>
                <a:cubicBezTo>
                  <a:pt x="59" y="119"/>
                  <a:pt x="59" y="119"/>
                  <a:pt x="59" y="119"/>
                </a:cubicBezTo>
                <a:cubicBezTo>
                  <a:pt x="59" y="92"/>
                  <a:pt x="59" y="92"/>
                  <a:pt x="59" y="92"/>
                </a:cubicBezTo>
                <a:cubicBezTo>
                  <a:pt x="47" y="92"/>
                  <a:pt x="47" y="92"/>
                  <a:pt x="47" y="92"/>
                </a:cubicBezTo>
                <a:cubicBezTo>
                  <a:pt x="47" y="119"/>
                  <a:pt x="47" y="119"/>
                  <a:pt x="47" y="119"/>
                </a:cubicBezTo>
                <a:close/>
                <a:moveTo>
                  <a:pt x="120" y="119"/>
                </a:moveTo>
                <a:cubicBezTo>
                  <a:pt x="133" y="119"/>
                  <a:pt x="133" y="119"/>
                  <a:pt x="133" y="119"/>
                </a:cubicBezTo>
                <a:cubicBezTo>
                  <a:pt x="133" y="67"/>
                  <a:pt x="133" y="67"/>
                  <a:pt x="133" y="67"/>
                </a:cubicBezTo>
                <a:cubicBezTo>
                  <a:pt x="120" y="67"/>
                  <a:pt x="120" y="67"/>
                  <a:pt x="120" y="67"/>
                </a:cubicBezTo>
                <a:cubicBezTo>
                  <a:pt x="120" y="119"/>
                  <a:pt x="120" y="119"/>
                  <a:pt x="120" y="119"/>
                </a:cubicBezTo>
                <a:close/>
                <a:moveTo>
                  <a:pt x="102" y="119"/>
                </a:moveTo>
                <a:cubicBezTo>
                  <a:pt x="114" y="119"/>
                  <a:pt x="114" y="119"/>
                  <a:pt x="114" y="119"/>
                </a:cubicBezTo>
                <a:cubicBezTo>
                  <a:pt x="114" y="96"/>
                  <a:pt x="114" y="96"/>
                  <a:pt x="114" y="96"/>
                </a:cubicBezTo>
                <a:cubicBezTo>
                  <a:pt x="102" y="96"/>
                  <a:pt x="102" y="96"/>
                  <a:pt x="102" y="96"/>
                </a:cubicBezTo>
                <a:cubicBezTo>
                  <a:pt x="102" y="119"/>
                  <a:pt x="102" y="119"/>
                  <a:pt x="102" y="119"/>
                </a:cubicBezTo>
                <a:close/>
                <a:moveTo>
                  <a:pt x="83" y="119"/>
                </a:moveTo>
                <a:cubicBezTo>
                  <a:pt x="96" y="119"/>
                  <a:pt x="96" y="119"/>
                  <a:pt x="96" y="119"/>
                </a:cubicBezTo>
                <a:cubicBezTo>
                  <a:pt x="96" y="89"/>
                  <a:pt x="96" y="89"/>
                  <a:pt x="96" y="89"/>
                </a:cubicBezTo>
                <a:cubicBezTo>
                  <a:pt x="83" y="89"/>
                  <a:pt x="83" y="89"/>
                  <a:pt x="83" y="89"/>
                </a:cubicBezTo>
                <a:cubicBezTo>
                  <a:pt x="83" y="119"/>
                  <a:pt x="83" y="119"/>
                  <a:pt x="83" y="119"/>
                </a:cubicBezTo>
                <a:close/>
                <a:moveTo>
                  <a:pt x="174" y="141"/>
                </a:moveTo>
                <a:cubicBezTo>
                  <a:pt x="172" y="123"/>
                  <a:pt x="171" y="105"/>
                  <a:pt x="170" y="87"/>
                </a:cubicBezTo>
                <a:cubicBezTo>
                  <a:pt x="165" y="86"/>
                  <a:pt x="159" y="86"/>
                  <a:pt x="154" y="86"/>
                </a:cubicBezTo>
                <a:cubicBezTo>
                  <a:pt x="153" y="114"/>
                  <a:pt x="154" y="142"/>
                  <a:pt x="152" y="171"/>
                </a:cubicBezTo>
                <a:cubicBezTo>
                  <a:pt x="148" y="162"/>
                  <a:pt x="143" y="153"/>
                  <a:pt x="129" y="149"/>
                </a:cubicBezTo>
                <a:cubicBezTo>
                  <a:pt x="126" y="152"/>
                  <a:pt x="125" y="153"/>
                  <a:pt x="122" y="156"/>
                </a:cubicBezTo>
                <a:cubicBezTo>
                  <a:pt x="132" y="167"/>
                  <a:pt x="137" y="181"/>
                  <a:pt x="140" y="194"/>
                </a:cubicBezTo>
                <a:cubicBezTo>
                  <a:pt x="143" y="224"/>
                  <a:pt x="143" y="224"/>
                  <a:pt x="143" y="224"/>
                </a:cubicBezTo>
                <a:cubicBezTo>
                  <a:pt x="147" y="231"/>
                  <a:pt x="150" y="238"/>
                  <a:pt x="153" y="244"/>
                </a:cubicBezTo>
                <a:cubicBezTo>
                  <a:pt x="173" y="244"/>
                  <a:pt x="188" y="243"/>
                  <a:pt x="208" y="242"/>
                </a:cubicBezTo>
                <a:cubicBezTo>
                  <a:pt x="210" y="238"/>
                  <a:pt x="211" y="234"/>
                  <a:pt x="213" y="230"/>
                </a:cubicBezTo>
                <a:cubicBezTo>
                  <a:pt x="217" y="207"/>
                  <a:pt x="222" y="164"/>
                  <a:pt x="221" y="141"/>
                </a:cubicBezTo>
                <a:cubicBezTo>
                  <a:pt x="216" y="140"/>
                  <a:pt x="213" y="139"/>
                  <a:pt x="207" y="137"/>
                </a:cubicBezTo>
                <a:cubicBezTo>
                  <a:pt x="206" y="140"/>
                  <a:pt x="205" y="150"/>
                  <a:pt x="204" y="152"/>
                </a:cubicBezTo>
                <a:cubicBezTo>
                  <a:pt x="204" y="144"/>
                  <a:pt x="204" y="136"/>
                  <a:pt x="203" y="128"/>
                </a:cubicBezTo>
                <a:cubicBezTo>
                  <a:pt x="199" y="127"/>
                  <a:pt x="194" y="126"/>
                  <a:pt x="190" y="125"/>
                </a:cubicBezTo>
                <a:cubicBezTo>
                  <a:pt x="189" y="128"/>
                  <a:pt x="189" y="130"/>
                  <a:pt x="189" y="132"/>
                </a:cubicBezTo>
                <a:cubicBezTo>
                  <a:pt x="188" y="129"/>
                  <a:pt x="188" y="125"/>
                  <a:pt x="188" y="122"/>
                </a:cubicBezTo>
                <a:cubicBezTo>
                  <a:pt x="183" y="121"/>
                  <a:pt x="179" y="121"/>
                  <a:pt x="175" y="120"/>
                </a:cubicBezTo>
                <a:cubicBezTo>
                  <a:pt x="175" y="127"/>
                  <a:pt x="174" y="134"/>
                  <a:pt x="174" y="141"/>
                </a:cubicBezTo>
                <a:close/>
                <a:moveTo>
                  <a:pt x="7" y="64"/>
                </a:moveTo>
                <a:cubicBezTo>
                  <a:pt x="7" y="111"/>
                  <a:pt x="7" y="111"/>
                  <a:pt x="7" y="111"/>
                </a:cubicBezTo>
                <a:cubicBezTo>
                  <a:pt x="14" y="111"/>
                  <a:pt x="14" y="111"/>
                  <a:pt x="14" y="111"/>
                </a:cubicBezTo>
                <a:cubicBezTo>
                  <a:pt x="14" y="64"/>
                  <a:pt x="14" y="64"/>
                  <a:pt x="14" y="64"/>
                </a:cubicBezTo>
                <a:lnTo>
                  <a:pt x="7" y="64"/>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16" name="Freeform 116"/>
          <p:cNvSpPr>
            <a:spLocks noEditPoints="1"/>
          </p:cNvSpPr>
          <p:nvPr/>
        </p:nvSpPr>
        <p:spPr bwMode="auto">
          <a:xfrm>
            <a:off x="3175690" y="2688392"/>
            <a:ext cx="621193" cy="600738"/>
          </a:xfrm>
          <a:custGeom>
            <a:avLst/>
            <a:gdLst>
              <a:gd name="T0" fmla="*/ 68 w 244"/>
              <a:gd name="T1" fmla="*/ 59 h 236"/>
              <a:gd name="T2" fmla="*/ 81 w 244"/>
              <a:gd name="T3" fmla="*/ 69 h 236"/>
              <a:gd name="T4" fmla="*/ 131 w 244"/>
              <a:gd name="T5" fmla="*/ 140 h 236"/>
              <a:gd name="T6" fmla="*/ 106 w 244"/>
              <a:gd name="T7" fmla="*/ 119 h 236"/>
              <a:gd name="T8" fmla="*/ 227 w 244"/>
              <a:gd name="T9" fmla="*/ 93 h 236"/>
              <a:gd name="T10" fmla="*/ 239 w 244"/>
              <a:gd name="T11" fmla="*/ 110 h 236"/>
              <a:gd name="T12" fmla="*/ 231 w 244"/>
              <a:gd name="T13" fmla="*/ 176 h 236"/>
              <a:gd name="T14" fmla="*/ 231 w 244"/>
              <a:gd name="T15" fmla="*/ 225 h 236"/>
              <a:gd name="T16" fmla="*/ 206 w 244"/>
              <a:gd name="T17" fmla="*/ 236 h 236"/>
              <a:gd name="T18" fmla="*/ 171 w 244"/>
              <a:gd name="T19" fmla="*/ 205 h 236"/>
              <a:gd name="T20" fmla="*/ 120 w 244"/>
              <a:gd name="T21" fmla="*/ 225 h 236"/>
              <a:gd name="T22" fmla="*/ 96 w 244"/>
              <a:gd name="T23" fmla="*/ 236 h 236"/>
              <a:gd name="T24" fmla="*/ 61 w 244"/>
              <a:gd name="T25" fmla="*/ 201 h 236"/>
              <a:gd name="T26" fmla="*/ 71 w 244"/>
              <a:gd name="T27" fmla="*/ 176 h 236"/>
              <a:gd name="T28" fmla="*/ 81 w 244"/>
              <a:gd name="T29" fmla="*/ 169 h 236"/>
              <a:gd name="T30" fmla="*/ 0 w 244"/>
              <a:gd name="T31" fmla="*/ 85 h 236"/>
              <a:gd name="T32" fmla="*/ 136 w 244"/>
              <a:gd name="T33" fmla="*/ 0 h 236"/>
              <a:gd name="T34" fmla="*/ 116 w 244"/>
              <a:gd name="T35" fmla="*/ 41 h 236"/>
              <a:gd name="T36" fmla="*/ 197 w 244"/>
              <a:gd name="T37" fmla="*/ 41 h 236"/>
              <a:gd name="T38" fmla="*/ 177 w 244"/>
              <a:gd name="T39" fmla="*/ 0 h 236"/>
              <a:gd name="T40" fmla="*/ 104 w 244"/>
              <a:gd name="T41" fmla="*/ 155 h 236"/>
              <a:gd name="T42" fmla="*/ 120 w 244"/>
              <a:gd name="T43" fmla="*/ 176 h 236"/>
              <a:gd name="T44" fmla="*/ 131 w 244"/>
              <a:gd name="T45" fmla="*/ 178 h 236"/>
              <a:gd name="T46" fmla="*/ 104 w 244"/>
              <a:gd name="T47" fmla="*/ 155 h 236"/>
              <a:gd name="T48" fmla="*/ 185 w 244"/>
              <a:gd name="T49" fmla="*/ 155 h 236"/>
              <a:gd name="T50" fmla="*/ 197 w 244"/>
              <a:gd name="T51" fmla="*/ 167 h 236"/>
              <a:gd name="T52" fmla="*/ 171 w 244"/>
              <a:gd name="T53" fmla="*/ 155 h 236"/>
              <a:gd name="T54" fmla="*/ 145 w 244"/>
              <a:gd name="T55" fmla="*/ 178 h 236"/>
              <a:gd name="T56" fmla="*/ 171 w 244"/>
              <a:gd name="T57" fmla="*/ 155 h 236"/>
              <a:gd name="T58" fmla="*/ 171 w 244"/>
              <a:gd name="T59" fmla="*/ 140 h 236"/>
              <a:gd name="T60" fmla="*/ 145 w 244"/>
              <a:gd name="T61" fmla="*/ 119 h 236"/>
              <a:gd name="T62" fmla="*/ 185 w 244"/>
              <a:gd name="T63" fmla="*/ 140 h 236"/>
              <a:gd name="T64" fmla="*/ 209 w 244"/>
              <a:gd name="T65" fmla="*/ 119 h 236"/>
              <a:gd name="T66" fmla="*/ 185 w 244"/>
              <a:gd name="T67" fmla="*/ 140 h 236"/>
              <a:gd name="T68" fmla="*/ 206 w 244"/>
              <a:gd name="T69" fmla="*/ 186 h 236"/>
              <a:gd name="T70" fmla="*/ 195 w 244"/>
              <a:gd name="T71" fmla="*/ 190 h 236"/>
              <a:gd name="T72" fmla="*/ 195 w 244"/>
              <a:gd name="T73" fmla="*/ 211 h 236"/>
              <a:gd name="T74" fmla="*/ 217 w 244"/>
              <a:gd name="T75" fmla="*/ 211 h 236"/>
              <a:gd name="T76" fmla="*/ 217 w 244"/>
              <a:gd name="T77" fmla="*/ 190 h 236"/>
              <a:gd name="T78" fmla="*/ 96 w 244"/>
              <a:gd name="T79" fmla="*/ 186 h 236"/>
              <a:gd name="T80" fmla="*/ 85 w 244"/>
              <a:gd name="T81" fmla="*/ 190 h 236"/>
              <a:gd name="T82" fmla="*/ 85 w 244"/>
              <a:gd name="T83" fmla="*/ 211 h 236"/>
              <a:gd name="T84" fmla="*/ 106 w 244"/>
              <a:gd name="T85" fmla="*/ 211 h 236"/>
              <a:gd name="T86" fmla="*/ 106 w 244"/>
              <a:gd name="T87" fmla="*/ 19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4" h="236">
                <a:moveTo>
                  <a:pt x="0" y="59"/>
                </a:moveTo>
                <a:cubicBezTo>
                  <a:pt x="68" y="59"/>
                  <a:pt x="68" y="59"/>
                  <a:pt x="68" y="59"/>
                </a:cubicBezTo>
                <a:cubicBezTo>
                  <a:pt x="79" y="59"/>
                  <a:pt x="79" y="59"/>
                  <a:pt x="79" y="59"/>
                </a:cubicBezTo>
                <a:cubicBezTo>
                  <a:pt x="81" y="69"/>
                  <a:pt x="81" y="69"/>
                  <a:pt x="81" y="69"/>
                </a:cubicBezTo>
                <a:cubicBezTo>
                  <a:pt x="100" y="140"/>
                  <a:pt x="100" y="140"/>
                  <a:pt x="100" y="140"/>
                </a:cubicBezTo>
                <a:cubicBezTo>
                  <a:pt x="131" y="140"/>
                  <a:pt x="131" y="140"/>
                  <a:pt x="131" y="140"/>
                </a:cubicBezTo>
                <a:cubicBezTo>
                  <a:pt x="131" y="119"/>
                  <a:pt x="131" y="119"/>
                  <a:pt x="131" y="119"/>
                </a:cubicBezTo>
                <a:cubicBezTo>
                  <a:pt x="106" y="119"/>
                  <a:pt x="106" y="119"/>
                  <a:pt x="106" y="119"/>
                </a:cubicBezTo>
                <a:cubicBezTo>
                  <a:pt x="101" y="93"/>
                  <a:pt x="101" y="93"/>
                  <a:pt x="101" y="93"/>
                </a:cubicBezTo>
                <a:cubicBezTo>
                  <a:pt x="227" y="93"/>
                  <a:pt x="227" y="93"/>
                  <a:pt x="227" y="93"/>
                </a:cubicBezTo>
                <a:cubicBezTo>
                  <a:pt x="244" y="93"/>
                  <a:pt x="244" y="93"/>
                  <a:pt x="244" y="93"/>
                </a:cubicBezTo>
                <a:cubicBezTo>
                  <a:pt x="239" y="110"/>
                  <a:pt x="239" y="110"/>
                  <a:pt x="239" y="110"/>
                </a:cubicBezTo>
                <a:cubicBezTo>
                  <a:pt x="223" y="170"/>
                  <a:pt x="223" y="170"/>
                  <a:pt x="223" y="170"/>
                </a:cubicBezTo>
                <a:cubicBezTo>
                  <a:pt x="226" y="172"/>
                  <a:pt x="228" y="174"/>
                  <a:pt x="231" y="176"/>
                </a:cubicBezTo>
                <a:cubicBezTo>
                  <a:pt x="237" y="182"/>
                  <a:pt x="241" y="191"/>
                  <a:pt x="241" y="201"/>
                </a:cubicBezTo>
                <a:cubicBezTo>
                  <a:pt x="241" y="210"/>
                  <a:pt x="237" y="219"/>
                  <a:pt x="231" y="225"/>
                </a:cubicBezTo>
                <a:cubicBezTo>
                  <a:pt x="231" y="225"/>
                  <a:pt x="231" y="225"/>
                  <a:pt x="231" y="225"/>
                </a:cubicBezTo>
                <a:cubicBezTo>
                  <a:pt x="224" y="232"/>
                  <a:pt x="216" y="236"/>
                  <a:pt x="206" y="236"/>
                </a:cubicBezTo>
                <a:cubicBezTo>
                  <a:pt x="196" y="236"/>
                  <a:pt x="188" y="232"/>
                  <a:pt x="181" y="225"/>
                </a:cubicBezTo>
                <a:cubicBezTo>
                  <a:pt x="176" y="220"/>
                  <a:pt x="172" y="213"/>
                  <a:pt x="171" y="205"/>
                </a:cubicBezTo>
                <a:cubicBezTo>
                  <a:pt x="130" y="205"/>
                  <a:pt x="130" y="205"/>
                  <a:pt x="130" y="205"/>
                </a:cubicBezTo>
                <a:cubicBezTo>
                  <a:pt x="129" y="213"/>
                  <a:pt x="126" y="220"/>
                  <a:pt x="120" y="225"/>
                </a:cubicBezTo>
                <a:cubicBezTo>
                  <a:pt x="120" y="225"/>
                  <a:pt x="120" y="225"/>
                  <a:pt x="120" y="225"/>
                </a:cubicBezTo>
                <a:cubicBezTo>
                  <a:pt x="114" y="232"/>
                  <a:pt x="105" y="236"/>
                  <a:pt x="96" y="236"/>
                </a:cubicBezTo>
                <a:cubicBezTo>
                  <a:pt x="86" y="236"/>
                  <a:pt x="77" y="232"/>
                  <a:pt x="71" y="225"/>
                </a:cubicBezTo>
                <a:cubicBezTo>
                  <a:pt x="65" y="219"/>
                  <a:pt x="61" y="210"/>
                  <a:pt x="61" y="201"/>
                </a:cubicBezTo>
                <a:cubicBezTo>
                  <a:pt x="61" y="191"/>
                  <a:pt x="65" y="183"/>
                  <a:pt x="71" y="176"/>
                </a:cubicBezTo>
                <a:cubicBezTo>
                  <a:pt x="71" y="176"/>
                  <a:pt x="71" y="176"/>
                  <a:pt x="71" y="176"/>
                </a:cubicBezTo>
                <a:cubicBezTo>
                  <a:pt x="71" y="176"/>
                  <a:pt x="71" y="176"/>
                  <a:pt x="71" y="176"/>
                </a:cubicBezTo>
                <a:cubicBezTo>
                  <a:pt x="74" y="173"/>
                  <a:pt x="77" y="171"/>
                  <a:pt x="81" y="169"/>
                </a:cubicBezTo>
                <a:cubicBezTo>
                  <a:pt x="58" y="85"/>
                  <a:pt x="58" y="85"/>
                  <a:pt x="58" y="85"/>
                </a:cubicBezTo>
                <a:cubicBezTo>
                  <a:pt x="0" y="85"/>
                  <a:pt x="0" y="85"/>
                  <a:pt x="0" y="85"/>
                </a:cubicBezTo>
                <a:cubicBezTo>
                  <a:pt x="0" y="59"/>
                  <a:pt x="0" y="59"/>
                  <a:pt x="0" y="59"/>
                </a:cubicBezTo>
                <a:close/>
                <a:moveTo>
                  <a:pt x="136" y="0"/>
                </a:moveTo>
                <a:cubicBezTo>
                  <a:pt x="136" y="41"/>
                  <a:pt x="136" y="41"/>
                  <a:pt x="136" y="41"/>
                </a:cubicBezTo>
                <a:cubicBezTo>
                  <a:pt x="116" y="41"/>
                  <a:pt x="116" y="41"/>
                  <a:pt x="116" y="41"/>
                </a:cubicBezTo>
                <a:cubicBezTo>
                  <a:pt x="157" y="82"/>
                  <a:pt x="157" y="82"/>
                  <a:pt x="157" y="82"/>
                </a:cubicBezTo>
                <a:cubicBezTo>
                  <a:pt x="197" y="41"/>
                  <a:pt x="197" y="41"/>
                  <a:pt x="197" y="41"/>
                </a:cubicBezTo>
                <a:cubicBezTo>
                  <a:pt x="177" y="41"/>
                  <a:pt x="177" y="41"/>
                  <a:pt x="177" y="41"/>
                </a:cubicBezTo>
                <a:cubicBezTo>
                  <a:pt x="177" y="0"/>
                  <a:pt x="177" y="0"/>
                  <a:pt x="177" y="0"/>
                </a:cubicBezTo>
                <a:cubicBezTo>
                  <a:pt x="136" y="0"/>
                  <a:pt x="136" y="0"/>
                  <a:pt x="136" y="0"/>
                </a:cubicBezTo>
                <a:close/>
                <a:moveTo>
                  <a:pt x="104" y="155"/>
                </a:moveTo>
                <a:cubicBezTo>
                  <a:pt x="108" y="168"/>
                  <a:pt x="108" y="168"/>
                  <a:pt x="108" y="168"/>
                </a:cubicBezTo>
                <a:cubicBezTo>
                  <a:pt x="112" y="170"/>
                  <a:pt x="117" y="173"/>
                  <a:pt x="120" y="176"/>
                </a:cubicBezTo>
                <a:cubicBezTo>
                  <a:pt x="121" y="177"/>
                  <a:pt x="122" y="178"/>
                  <a:pt x="122" y="178"/>
                </a:cubicBezTo>
                <a:cubicBezTo>
                  <a:pt x="131" y="178"/>
                  <a:pt x="131" y="178"/>
                  <a:pt x="131" y="178"/>
                </a:cubicBezTo>
                <a:cubicBezTo>
                  <a:pt x="131" y="155"/>
                  <a:pt x="131" y="155"/>
                  <a:pt x="131" y="155"/>
                </a:cubicBezTo>
                <a:cubicBezTo>
                  <a:pt x="104" y="155"/>
                  <a:pt x="104" y="155"/>
                  <a:pt x="104" y="155"/>
                </a:cubicBezTo>
                <a:close/>
                <a:moveTo>
                  <a:pt x="200" y="155"/>
                </a:moveTo>
                <a:cubicBezTo>
                  <a:pt x="185" y="155"/>
                  <a:pt x="185" y="155"/>
                  <a:pt x="185" y="155"/>
                </a:cubicBezTo>
                <a:cubicBezTo>
                  <a:pt x="185" y="173"/>
                  <a:pt x="185" y="173"/>
                  <a:pt x="185" y="173"/>
                </a:cubicBezTo>
                <a:cubicBezTo>
                  <a:pt x="189" y="170"/>
                  <a:pt x="192" y="168"/>
                  <a:pt x="197" y="167"/>
                </a:cubicBezTo>
                <a:cubicBezTo>
                  <a:pt x="200" y="155"/>
                  <a:pt x="200" y="155"/>
                  <a:pt x="200" y="155"/>
                </a:cubicBezTo>
                <a:close/>
                <a:moveTo>
                  <a:pt x="171" y="155"/>
                </a:moveTo>
                <a:cubicBezTo>
                  <a:pt x="145" y="155"/>
                  <a:pt x="145" y="155"/>
                  <a:pt x="145" y="155"/>
                </a:cubicBezTo>
                <a:cubicBezTo>
                  <a:pt x="145" y="178"/>
                  <a:pt x="145" y="178"/>
                  <a:pt x="145" y="178"/>
                </a:cubicBezTo>
                <a:cubicBezTo>
                  <a:pt x="171" y="178"/>
                  <a:pt x="171" y="178"/>
                  <a:pt x="171" y="178"/>
                </a:cubicBezTo>
                <a:cubicBezTo>
                  <a:pt x="171" y="155"/>
                  <a:pt x="171" y="155"/>
                  <a:pt x="171" y="155"/>
                </a:cubicBezTo>
                <a:close/>
                <a:moveTo>
                  <a:pt x="145" y="140"/>
                </a:moveTo>
                <a:cubicBezTo>
                  <a:pt x="171" y="140"/>
                  <a:pt x="171" y="140"/>
                  <a:pt x="171" y="140"/>
                </a:cubicBezTo>
                <a:cubicBezTo>
                  <a:pt x="171" y="119"/>
                  <a:pt x="171" y="119"/>
                  <a:pt x="171" y="119"/>
                </a:cubicBezTo>
                <a:cubicBezTo>
                  <a:pt x="145" y="119"/>
                  <a:pt x="145" y="119"/>
                  <a:pt x="145" y="119"/>
                </a:cubicBezTo>
                <a:cubicBezTo>
                  <a:pt x="145" y="140"/>
                  <a:pt x="145" y="140"/>
                  <a:pt x="145" y="140"/>
                </a:cubicBezTo>
                <a:close/>
                <a:moveTo>
                  <a:pt x="185" y="140"/>
                </a:moveTo>
                <a:cubicBezTo>
                  <a:pt x="204" y="140"/>
                  <a:pt x="204" y="140"/>
                  <a:pt x="204" y="140"/>
                </a:cubicBezTo>
                <a:cubicBezTo>
                  <a:pt x="209" y="119"/>
                  <a:pt x="209" y="119"/>
                  <a:pt x="209" y="119"/>
                </a:cubicBezTo>
                <a:cubicBezTo>
                  <a:pt x="185" y="119"/>
                  <a:pt x="185" y="119"/>
                  <a:pt x="185" y="119"/>
                </a:cubicBezTo>
                <a:cubicBezTo>
                  <a:pt x="185" y="140"/>
                  <a:pt x="185" y="140"/>
                  <a:pt x="185" y="140"/>
                </a:cubicBezTo>
                <a:close/>
                <a:moveTo>
                  <a:pt x="217" y="190"/>
                </a:moveTo>
                <a:cubicBezTo>
                  <a:pt x="214" y="187"/>
                  <a:pt x="210" y="186"/>
                  <a:pt x="206" y="186"/>
                </a:cubicBezTo>
                <a:cubicBezTo>
                  <a:pt x="202" y="186"/>
                  <a:pt x="198" y="187"/>
                  <a:pt x="195" y="190"/>
                </a:cubicBezTo>
                <a:cubicBezTo>
                  <a:pt x="195" y="190"/>
                  <a:pt x="195" y="190"/>
                  <a:pt x="195" y="190"/>
                </a:cubicBezTo>
                <a:cubicBezTo>
                  <a:pt x="193" y="193"/>
                  <a:pt x="191" y="197"/>
                  <a:pt x="191" y="201"/>
                </a:cubicBezTo>
                <a:cubicBezTo>
                  <a:pt x="191" y="205"/>
                  <a:pt x="193" y="209"/>
                  <a:pt x="195" y="211"/>
                </a:cubicBezTo>
                <a:cubicBezTo>
                  <a:pt x="198" y="214"/>
                  <a:pt x="202" y="216"/>
                  <a:pt x="206" y="216"/>
                </a:cubicBezTo>
                <a:cubicBezTo>
                  <a:pt x="210" y="216"/>
                  <a:pt x="214" y="214"/>
                  <a:pt x="217" y="211"/>
                </a:cubicBezTo>
                <a:cubicBezTo>
                  <a:pt x="219" y="209"/>
                  <a:pt x="221" y="205"/>
                  <a:pt x="221" y="201"/>
                </a:cubicBezTo>
                <a:cubicBezTo>
                  <a:pt x="221" y="197"/>
                  <a:pt x="219" y="193"/>
                  <a:pt x="217" y="190"/>
                </a:cubicBezTo>
                <a:close/>
                <a:moveTo>
                  <a:pt x="106" y="190"/>
                </a:moveTo>
                <a:cubicBezTo>
                  <a:pt x="103" y="187"/>
                  <a:pt x="100" y="186"/>
                  <a:pt x="96" y="186"/>
                </a:cubicBezTo>
                <a:cubicBezTo>
                  <a:pt x="91" y="186"/>
                  <a:pt x="88" y="187"/>
                  <a:pt x="85" y="190"/>
                </a:cubicBezTo>
                <a:cubicBezTo>
                  <a:pt x="85" y="190"/>
                  <a:pt x="85" y="190"/>
                  <a:pt x="85" y="190"/>
                </a:cubicBezTo>
                <a:cubicBezTo>
                  <a:pt x="82" y="193"/>
                  <a:pt x="80" y="197"/>
                  <a:pt x="80" y="201"/>
                </a:cubicBezTo>
                <a:cubicBezTo>
                  <a:pt x="80" y="205"/>
                  <a:pt x="82" y="209"/>
                  <a:pt x="85" y="211"/>
                </a:cubicBezTo>
                <a:cubicBezTo>
                  <a:pt x="88" y="214"/>
                  <a:pt x="91" y="216"/>
                  <a:pt x="96" y="216"/>
                </a:cubicBezTo>
                <a:cubicBezTo>
                  <a:pt x="100" y="216"/>
                  <a:pt x="103" y="214"/>
                  <a:pt x="106" y="211"/>
                </a:cubicBezTo>
                <a:cubicBezTo>
                  <a:pt x="109" y="209"/>
                  <a:pt x="111" y="205"/>
                  <a:pt x="111" y="201"/>
                </a:cubicBezTo>
                <a:cubicBezTo>
                  <a:pt x="111" y="197"/>
                  <a:pt x="109" y="193"/>
                  <a:pt x="106" y="190"/>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17" name="Freeform 117"/>
          <p:cNvSpPr>
            <a:spLocks noEditPoints="1"/>
          </p:cNvSpPr>
          <p:nvPr/>
        </p:nvSpPr>
        <p:spPr bwMode="auto">
          <a:xfrm>
            <a:off x="3129397" y="4989065"/>
            <a:ext cx="695477" cy="320824"/>
          </a:xfrm>
          <a:custGeom>
            <a:avLst/>
            <a:gdLst>
              <a:gd name="T0" fmla="*/ 11 w 273"/>
              <a:gd name="T1" fmla="*/ 124 h 126"/>
              <a:gd name="T2" fmla="*/ 2 w 273"/>
              <a:gd name="T3" fmla="*/ 85 h 126"/>
              <a:gd name="T4" fmla="*/ 122 w 273"/>
              <a:gd name="T5" fmla="*/ 57 h 126"/>
              <a:gd name="T6" fmla="*/ 110 w 273"/>
              <a:gd name="T7" fmla="*/ 123 h 126"/>
              <a:gd name="T8" fmla="*/ 67 w 273"/>
              <a:gd name="T9" fmla="*/ 87 h 126"/>
              <a:gd name="T10" fmla="*/ 72 w 273"/>
              <a:gd name="T11" fmla="*/ 33 h 126"/>
              <a:gd name="T12" fmla="*/ 124 w 273"/>
              <a:gd name="T13" fmla="*/ 27 h 126"/>
              <a:gd name="T14" fmla="*/ 75 w 273"/>
              <a:gd name="T15" fmla="*/ 26 h 126"/>
              <a:gd name="T16" fmla="*/ 89 w 273"/>
              <a:gd name="T17" fmla="*/ 22 h 126"/>
              <a:gd name="T18" fmla="*/ 75 w 273"/>
              <a:gd name="T19" fmla="*/ 11 h 126"/>
              <a:gd name="T20" fmla="*/ 75 w 273"/>
              <a:gd name="T21" fmla="*/ 50 h 126"/>
              <a:gd name="T22" fmla="*/ 107 w 273"/>
              <a:gd name="T23" fmla="*/ 51 h 126"/>
              <a:gd name="T24" fmla="*/ 110 w 273"/>
              <a:gd name="T25" fmla="*/ 40 h 126"/>
              <a:gd name="T26" fmla="*/ 16 w 273"/>
              <a:gd name="T27" fmla="*/ 79 h 126"/>
              <a:gd name="T28" fmla="*/ 50 w 273"/>
              <a:gd name="T29" fmla="*/ 78 h 126"/>
              <a:gd name="T30" fmla="*/ 34 w 273"/>
              <a:gd name="T31" fmla="*/ 80 h 126"/>
              <a:gd name="T32" fmla="*/ 14 w 273"/>
              <a:gd name="T33" fmla="*/ 117 h 126"/>
              <a:gd name="T34" fmla="*/ 49 w 273"/>
              <a:gd name="T35" fmla="*/ 115 h 126"/>
              <a:gd name="T36" fmla="*/ 22 w 273"/>
              <a:gd name="T37" fmla="*/ 110 h 126"/>
              <a:gd name="T38" fmla="*/ 49 w 273"/>
              <a:gd name="T39" fmla="*/ 100 h 126"/>
              <a:gd name="T40" fmla="*/ 111 w 273"/>
              <a:gd name="T41" fmla="*/ 115 h 126"/>
              <a:gd name="T42" fmla="*/ 77 w 273"/>
              <a:gd name="T43" fmla="*/ 116 h 126"/>
              <a:gd name="T44" fmla="*/ 111 w 273"/>
              <a:gd name="T45" fmla="*/ 87 h 126"/>
              <a:gd name="T46" fmla="*/ 77 w 273"/>
              <a:gd name="T47" fmla="*/ 80 h 126"/>
              <a:gd name="T48" fmla="*/ 76 w 273"/>
              <a:gd name="T49" fmla="*/ 98 h 126"/>
              <a:gd name="T50" fmla="*/ 225 w 273"/>
              <a:gd name="T51" fmla="*/ 19 h 126"/>
              <a:gd name="T52" fmla="*/ 235 w 273"/>
              <a:gd name="T53" fmla="*/ 38 h 126"/>
              <a:gd name="T54" fmla="*/ 221 w 273"/>
              <a:gd name="T55" fmla="*/ 35 h 126"/>
              <a:gd name="T56" fmla="*/ 254 w 273"/>
              <a:gd name="T57" fmla="*/ 37 h 126"/>
              <a:gd name="T58" fmla="*/ 228 w 273"/>
              <a:gd name="T59" fmla="*/ 63 h 126"/>
              <a:gd name="T60" fmla="*/ 263 w 273"/>
              <a:gd name="T61" fmla="*/ 55 h 126"/>
              <a:gd name="T62" fmla="*/ 233 w 273"/>
              <a:gd name="T63" fmla="*/ 91 h 126"/>
              <a:gd name="T64" fmla="*/ 218 w 273"/>
              <a:gd name="T65" fmla="*/ 89 h 126"/>
              <a:gd name="T66" fmla="*/ 252 w 273"/>
              <a:gd name="T67" fmla="*/ 90 h 126"/>
              <a:gd name="T68" fmla="*/ 250 w 273"/>
              <a:gd name="T69" fmla="*/ 110 h 126"/>
              <a:gd name="T70" fmla="*/ 262 w 273"/>
              <a:gd name="T71" fmla="*/ 108 h 126"/>
              <a:gd name="T72" fmla="*/ 255 w 273"/>
              <a:gd name="T73" fmla="*/ 97 h 126"/>
              <a:gd name="T74" fmla="*/ 253 w 273"/>
              <a:gd name="T75" fmla="*/ 74 h 126"/>
              <a:gd name="T76" fmla="*/ 228 w 273"/>
              <a:gd name="T77" fmla="*/ 48 h 126"/>
              <a:gd name="T78" fmla="*/ 172 w 273"/>
              <a:gd name="T79" fmla="*/ 38 h 126"/>
              <a:gd name="T80" fmla="*/ 178 w 273"/>
              <a:gd name="T81" fmla="*/ 37 h 126"/>
              <a:gd name="T82" fmla="*/ 144 w 273"/>
              <a:gd name="T83" fmla="*/ 35 h 126"/>
              <a:gd name="T84" fmla="*/ 156 w 273"/>
              <a:gd name="T85" fmla="*/ 65 h 126"/>
              <a:gd name="T86" fmla="*/ 183 w 273"/>
              <a:gd name="T87" fmla="*/ 55 h 126"/>
              <a:gd name="T88" fmla="*/ 147 w 273"/>
              <a:gd name="T89" fmla="*/ 56 h 126"/>
              <a:gd name="T90" fmla="*/ 183 w 273"/>
              <a:gd name="T91" fmla="*/ 83 h 126"/>
              <a:gd name="T92" fmla="*/ 149 w 273"/>
              <a:gd name="T93" fmla="*/ 88 h 126"/>
              <a:gd name="T94" fmla="*/ 156 w 273"/>
              <a:gd name="T95" fmla="*/ 110 h 126"/>
              <a:gd name="T96" fmla="*/ 183 w 273"/>
              <a:gd name="T97" fmla="*/ 114 h 126"/>
              <a:gd name="T98" fmla="*/ 150 w 273"/>
              <a:gd name="T99" fmla="*/ 109 h 126"/>
              <a:gd name="T100" fmla="*/ 180 w 273"/>
              <a:gd name="T101" fmla="*/ 71 h 126"/>
              <a:gd name="T102" fmla="*/ 146 w 273"/>
              <a:gd name="T103" fmla="*/ 46 h 126"/>
              <a:gd name="T104" fmla="*/ 193 w 273"/>
              <a:gd name="T105" fmla="*/ 36 h 126"/>
              <a:gd name="T106" fmla="*/ 191 w 273"/>
              <a:gd name="T107" fmla="*/ 114 h 126"/>
              <a:gd name="T108" fmla="*/ 142 w 273"/>
              <a:gd name="T109" fmla="*/ 91 h 126"/>
              <a:gd name="T110" fmla="*/ 134 w 273"/>
              <a:gd name="T111" fmla="*/ 62 h 126"/>
              <a:gd name="T112" fmla="*/ 242 w 273"/>
              <a:gd name="T113" fmla="*/ 9 h 126"/>
              <a:gd name="T114" fmla="*/ 208 w 273"/>
              <a:gd name="T115" fmla="*/ 88 h 126"/>
              <a:gd name="T116" fmla="*/ 272 w 273"/>
              <a:gd name="T117" fmla="*/ 115 h 126"/>
              <a:gd name="T118" fmla="*/ 265 w 273"/>
              <a:gd name="T119" fmla="*/ 70 h 126"/>
              <a:gd name="T120" fmla="*/ 270 w 273"/>
              <a:gd name="T121"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 h="126">
                <a:moveTo>
                  <a:pt x="99" y="117"/>
                </a:moveTo>
                <a:cubicBezTo>
                  <a:pt x="99" y="110"/>
                  <a:pt x="99" y="110"/>
                  <a:pt x="99" y="110"/>
                </a:cubicBezTo>
                <a:cubicBezTo>
                  <a:pt x="98" y="110"/>
                  <a:pt x="97" y="110"/>
                  <a:pt x="96" y="110"/>
                </a:cubicBezTo>
                <a:cubicBezTo>
                  <a:pt x="96" y="117"/>
                  <a:pt x="96" y="117"/>
                  <a:pt x="96" y="117"/>
                </a:cubicBezTo>
                <a:cubicBezTo>
                  <a:pt x="97" y="117"/>
                  <a:pt x="98" y="117"/>
                  <a:pt x="99" y="117"/>
                </a:cubicBezTo>
                <a:close/>
                <a:moveTo>
                  <a:pt x="52" y="93"/>
                </a:moveTo>
                <a:cubicBezTo>
                  <a:pt x="55" y="94"/>
                  <a:pt x="57" y="97"/>
                  <a:pt x="57" y="100"/>
                </a:cubicBezTo>
                <a:cubicBezTo>
                  <a:pt x="57" y="115"/>
                  <a:pt x="57" y="115"/>
                  <a:pt x="57" y="115"/>
                </a:cubicBezTo>
                <a:cubicBezTo>
                  <a:pt x="57" y="115"/>
                  <a:pt x="57" y="115"/>
                  <a:pt x="57" y="115"/>
                </a:cubicBezTo>
                <a:cubicBezTo>
                  <a:pt x="57" y="115"/>
                  <a:pt x="57" y="115"/>
                  <a:pt x="57" y="115"/>
                </a:cubicBezTo>
                <a:cubicBezTo>
                  <a:pt x="57" y="119"/>
                  <a:pt x="53" y="122"/>
                  <a:pt x="47" y="124"/>
                </a:cubicBezTo>
                <a:cubicBezTo>
                  <a:pt x="43" y="125"/>
                  <a:pt x="36" y="126"/>
                  <a:pt x="29" y="126"/>
                </a:cubicBezTo>
                <a:cubicBezTo>
                  <a:pt x="22" y="126"/>
                  <a:pt x="15" y="125"/>
                  <a:pt x="11" y="124"/>
                </a:cubicBezTo>
                <a:cubicBezTo>
                  <a:pt x="5" y="122"/>
                  <a:pt x="1" y="119"/>
                  <a:pt x="1" y="116"/>
                </a:cubicBezTo>
                <a:cubicBezTo>
                  <a:pt x="0" y="116"/>
                  <a:pt x="0" y="116"/>
                  <a:pt x="0" y="116"/>
                </a:cubicBezTo>
                <a:cubicBezTo>
                  <a:pt x="0" y="116"/>
                  <a:pt x="0" y="116"/>
                  <a:pt x="0" y="116"/>
                </a:cubicBezTo>
                <a:cubicBezTo>
                  <a:pt x="0" y="115"/>
                  <a:pt x="0" y="115"/>
                  <a:pt x="0" y="115"/>
                </a:cubicBezTo>
                <a:cubicBezTo>
                  <a:pt x="0" y="115"/>
                  <a:pt x="0" y="115"/>
                  <a:pt x="0" y="115"/>
                </a:cubicBezTo>
                <a:cubicBezTo>
                  <a:pt x="0" y="100"/>
                  <a:pt x="0" y="100"/>
                  <a:pt x="0" y="100"/>
                </a:cubicBezTo>
                <a:cubicBezTo>
                  <a:pt x="0" y="100"/>
                  <a:pt x="0" y="100"/>
                  <a:pt x="0" y="100"/>
                </a:cubicBezTo>
                <a:cubicBezTo>
                  <a:pt x="0" y="96"/>
                  <a:pt x="3" y="94"/>
                  <a:pt x="8" y="92"/>
                </a:cubicBezTo>
                <a:cubicBezTo>
                  <a:pt x="4" y="90"/>
                  <a:pt x="2" y="88"/>
                  <a:pt x="2" y="86"/>
                </a:cubicBezTo>
                <a:cubicBezTo>
                  <a:pt x="2" y="86"/>
                  <a:pt x="2" y="86"/>
                  <a:pt x="2" y="86"/>
                </a:cubicBezTo>
                <a:cubicBezTo>
                  <a:pt x="2" y="85"/>
                  <a:pt x="2" y="85"/>
                  <a:pt x="2" y="85"/>
                </a:cubicBezTo>
                <a:cubicBezTo>
                  <a:pt x="2" y="85"/>
                  <a:pt x="2" y="85"/>
                  <a:pt x="2" y="85"/>
                </a:cubicBezTo>
                <a:cubicBezTo>
                  <a:pt x="2" y="85"/>
                  <a:pt x="2" y="85"/>
                  <a:pt x="2" y="85"/>
                </a:cubicBezTo>
                <a:cubicBezTo>
                  <a:pt x="2" y="70"/>
                  <a:pt x="2" y="70"/>
                  <a:pt x="2" y="70"/>
                </a:cubicBezTo>
                <a:cubicBezTo>
                  <a:pt x="2" y="70"/>
                  <a:pt x="2" y="70"/>
                  <a:pt x="2" y="70"/>
                </a:cubicBezTo>
                <a:cubicBezTo>
                  <a:pt x="2" y="66"/>
                  <a:pt x="6" y="63"/>
                  <a:pt x="12" y="61"/>
                </a:cubicBezTo>
                <a:cubicBezTo>
                  <a:pt x="17" y="59"/>
                  <a:pt x="23" y="59"/>
                  <a:pt x="30" y="58"/>
                </a:cubicBezTo>
                <a:cubicBezTo>
                  <a:pt x="38" y="58"/>
                  <a:pt x="44" y="59"/>
                  <a:pt x="49" y="61"/>
                </a:cubicBezTo>
                <a:cubicBezTo>
                  <a:pt x="55" y="62"/>
                  <a:pt x="59" y="65"/>
                  <a:pt x="59" y="69"/>
                </a:cubicBezTo>
                <a:cubicBezTo>
                  <a:pt x="59" y="85"/>
                  <a:pt x="59" y="85"/>
                  <a:pt x="59" y="85"/>
                </a:cubicBezTo>
                <a:cubicBezTo>
                  <a:pt x="59" y="85"/>
                  <a:pt x="59" y="85"/>
                  <a:pt x="59" y="85"/>
                </a:cubicBezTo>
                <a:cubicBezTo>
                  <a:pt x="59" y="85"/>
                  <a:pt x="59" y="85"/>
                  <a:pt x="59" y="85"/>
                </a:cubicBezTo>
                <a:cubicBezTo>
                  <a:pt x="59" y="88"/>
                  <a:pt x="56" y="91"/>
                  <a:pt x="52" y="93"/>
                </a:cubicBezTo>
                <a:close/>
                <a:moveTo>
                  <a:pt x="116" y="34"/>
                </a:moveTo>
                <a:cubicBezTo>
                  <a:pt x="120" y="36"/>
                  <a:pt x="122" y="38"/>
                  <a:pt x="122" y="41"/>
                </a:cubicBezTo>
                <a:cubicBezTo>
                  <a:pt x="122" y="57"/>
                  <a:pt x="122" y="57"/>
                  <a:pt x="122" y="57"/>
                </a:cubicBezTo>
                <a:cubicBezTo>
                  <a:pt x="122" y="57"/>
                  <a:pt x="122" y="57"/>
                  <a:pt x="122" y="57"/>
                </a:cubicBezTo>
                <a:cubicBezTo>
                  <a:pt x="122" y="57"/>
                  <a:pt x="122" y="57"/>
                  <a:pt x="122" y="57"/>
                </a:cubicBezTo>
                <a:cubicBezTo>
                  <a:pt x="122" y="59"/>
                  <a:pt x="120" y="62"/>
                  <a:pt x="117" y="63"/>
                </a:cubicBezTo>
                <a:cubicBezTo>
                  <a:pt x="121" y="65"/>
                  <a:pt x="124" y="68"/>
                  <a:pt x="124" y="71"/>
                </a:cubicBezTo>
                <a:cubicBezTo>
                  <a:pt x="124" y="86"/>
                  <a:pt x="124" y="86"/>
                  <a:pt x="124" y="86"/>
                </a:cubicBezTo>
                <a:cubicBezTo>
                  <a:pt x="124" y="86"/>
                  <a:pt x="124" y="86"/>
                  <a:pt x="124" y="86"/>
                </a:cubicBezTo>
                <a:cubicBezTo>
                  <a:pt x="124" y="86"/>
                  <a:pt x="124" y="86"/>
                  <a:pt x="124" y="86"/>
                </a:cubicBezTo>
                <a:cubicBezTo>
                  <a:pt x="123" y="89"/>
                  <a:pt x="121" y="92"/>
                  <a:pt x="117" y="94"/>
                </a:cubicBezTo>
                <a:cubicBezTo>
                  <a:pt x="119" y="95"/>
                  <a:pt x="120" y="97"/>
                  <a:pt x="120" y="99"/>
                </a:cubicBezTo>
                <a:cubicBezTo>
                  <a:pt x="120" y="115"/>
                  <a:pt x="120" y="115"/>
                  <a:pt x="120" y="115"/>
                </a:cubicBezTo>
                <a:cubicBezTo>
                  <a:pt x="120" y="115"/>
                  <a:pt x="120" y="115"/>
                  <a:pt x="120" y="115"/>
                </a:cubicBezTo>
                <a:cubicBezTo>
                  <a:pt x="120" y="115"/>
                  <a:pt x="120" y="115"/>
                  <a:pt x="120" y="115"/>
                </a:cubicBezTo>
                <a:cubicBezTo>
                  <a:pt x="120" y="119"/>
                  <a:pt x="116" y="122"/>
                  <a:pt x="110" y="123"/>
                </a:cubicBezTo>
                <a:cubicBezTo>
                  <a:pt x="106" y="125"/>
                  <a:pt x="99" y="126"/>
                  <a:pt x="92" y="126"/>
                </a:cubicBezTo>
                <a:cubicBezTo>
                  <a:pt x="85" y="126"/>
                  <a:pt x="78" y="125"/>
                  <a:pt x="74" y="123"/>
                </a:cubicBezTo>
                <a:cubicBezTo>
                  <a:pt x="68" y="122"/>
                  <a:pt x="64" y="119"/>
                  <a:pt x="64" y="115"/>
                </a:cubicBezTo>
                <a:cubicBezTo>
                  <a:pt x="63" y="115"/>
                  <a:pt x="63" y="115"/>
                  <a:pt x="63" y="115"/>
                </a:cubicBezTo>
                <a:cubicBezTo>
                  <a:pt x="63" y="115"/>
                  <a:pt x="63" y="115"/>
                  <a:pt x="63" y="115"/>
                </a:cubicBezTo>
                <a:cubicBezTo>
                  <a:pt x="63" y="115"/>
                  <a:pt x="63" y="115"/>
                  <a:pt x="63" y="115"/>
                </a:cubicBezTo>
                <a:cubicBezTo>
                  <a:pt x="63" y="115"/>
                  <a:pt x="63" y="114"/>
                  <a:pt x="63" y="114"/>
                </a:cubicBezTo>
                <a:cubicBezTo>
                  <a:pt x="63" y="100"/>
                  <a:pt x="63" y="100"/>
                  <a:pt x="63" y="100"/>
                </a:cubicBezTo>
                <a:cubicBezTo>
                  <a:pt x="63" y="100"/>
                  <a:pt x="63" y="99"/>
                  <a:pt x="63" y="99"/>
                </a:cubicBezTo>
                <a:cubicBezTo>
                  <a:pt x="63" y="96"/>
                  <a:pt x="66" y="94"/>
                  <a:pt x="70" y="92"/>
                </a:cubicBezTo>
                <a:cubicBezTo>
                  <a:pt x="68" y="90"/>
                  <a:pt x="67" y="89"/>
                  <a:pt x="67" y="87"/>
                </a:cubicBezTo>
                <a:cubicBezTo>
                  <a:pt x="67" y="87"/>
                  <a:pt x="67" y="87"/>
                  <a:pt x="67" y="87"/>
                </a:cubicBezTo>
                <a:cubicBezTo>
                  <a:pt x="67" y="87"/>
                  <a:pt x="67" y="87"/>
                  <a:pt x="67" y="87"/>
                </a:cubicBezTo>
                <a:cubicBezTo>
                  <a:pt x="67" y="87"/>
                  <a:pt x="67" y="86"/>
                  <a:pt x="67" y="86"/>
                </a:cubicBezTo>
                <a:cubicBezTo>
                  <a:pt x="67" y="86"/>
                  <a:pt x="67" y="86"/>
                  <a:pt x="67" y="86"/>
                </a:cubicBezTo>
                <a:cubicBezTo>
                  <a:pt x="67" y="71"/>
                  <a:pt x="67" y="71"/>
                  <a:pt x="67" y="71"/>
                </a:cubicBezTo>
                <a:cubicBezTo>
                  <a:pt x="67" y="71"/>
                  <a:pt x="67" y="71"/>
                  <a:pt x="67" y="71"/>
                </a:cubicBezTo>
                <a:cubicBezTo>
                  <a:pt x="67" y="68"/>
                  <a:pt x="69" y="66"/>
                  <a:pt x="72" y="64"/>
                </a:cubicBezTo>
                <a:cubicBezTo>
                  <a:pt x="68" y="62"/>
                  <a:pt x="66" y="60"/>
                  <a:pt x="65" y="57"/>
                </a:cubicBezTo>
                <a:cubicBezTo>
                  <a:pt x="65" y="57"/>
                  <a:pt x="65" y="57"/>
                  <a:pt x="65" y="57"/>
                </a:cubicBezTo>
                <a:cubicBezTo>
                  <a:pt x="65" y="57"/>
                  <a:pt x="65" y="57"/>
                  <a:pt x="65" y="57"/>
                </a:cubicBezTo>
                <a:cubicBezTo>
                  <a:pt x="65" y="57"/>
                  <a:pt x="65" y="57"/>
                  <a:pt x="65" y="57"/>
                </a:cubicBezTo>
                <a:cubicBezTo>
                  <a:pt x="65" y="56"/>
                  <a:pt x="65" y="56"/>
                  <a:pt x="65" y="56"/>
                </a:cubicBezTo>
                <a:cubicBezTo>
                  <a:pt x="65" y="42"/>
                  <a:pt x="65" y="42"/>
                  <a:pt x="65" y="42"/>
                </a:cubicBezTo>
                <a:cubicBezTo>
                  <a:pt x="65" y="41"/>
                  <a:pt x="65" y="41"/>
                  <a:pt x="65" y="41"/>
                </a:cubicBezTo>
                <a:cubicBezTo>
                  <a:pt x="65" y="38"/>
                  <a:pt x="68" y="35"/>
                  <a:pt x="72" y="33"/>
                </a:cubicBezTo>
                <a:cubicBezTo>
                  <a:pt x="69" y="32"/>
                  <a:pt x="67" y="30"/>
                  <a:pt x="67" y="27"/>
                </a:cubicBezTo>
                <a:cubicBezTo>
                  <a:pt x="67" y="27"/>
                  <a:pt x="67" y="27"/>
                  <a:pt x="67" y="27"/>
                </a:cubicBezTo>
                <a:cubicBezTo>
                  <a:pt x="67" y="27"/>
                  <a:pt x="67" y="27"/>
                  <a:pt x="67" y="27"/>
                </a:cubicBezTo>
                <a:cubicBezTo>
                  <a:pt x="67" y="27"/>
                  <a:pt x="67" y="26"/>
                  <a:pt x="67" y="26"/>
                </a:cubicBezTo>
                <a:cubicBezTo>
                  <a:pt x="67" y="26"/>
                  <a:pt x="67" y="26"/>
                  <a:pt x="67" y="26"/>
                </a:cubicBezTo>
                <a:cubicBezTo>
                  <a:pt x="67" y="11"/>
                  <a:pt x="67" y="11"/>
                  <a:pt x="67" y="11"/>
                </a:cubicBezTo>
                <a:cubicBezTo>
                  <a:pt x="67" y="11"/>
                  <a:pt x="67" y="11"/>
                  <a:pt x="67" y="11"/>
                </a:cubicBezTo>
                <a:cubicBezTo>
                  <a:pt x="67" y="7"/>
                  <a:pt x="71" y="4"/>
                  <a:pt x="77" y="2"/>
                </a:cubicBezTo>
                <a:cubicBezTo>
                  <a:pt x="82" y="1"/>
                  <a:pt x="88" y="0"/>
                  <a:pt x="95" y="0"/>
                </a:cubicBezTo>
                <a:cubicBezTo>
                  <a:pt x="102" y="0"/>
                  <a:pt x="109" y="1"/>
                  <a:pt x="114" y="2"/>
                </a:cubicBezTo>
                <a:cubicBezTo>
                  <a:pt x="120" y="4"/>
                  <a:pt x="124" y="7"/>
                  <a:pt x="124" y="11"/>
                </a:cubicBezTo>
                <a:cubicBezTo>
                  <a:pt x="124" y="26"/>
                  <a:pt x="124" y="26"/>
                  <a:pt x="124" y="26"/>
                </a:cubicBezTo>
                <a:cubicBezTo>
                  <a:pt x="124" y="27"/>
                  <a:pt x="124" y="27"/>
                  <a:pt x="124" y="27"/>
                </a:cubicBezTo>
                <a:cubicBezTo>
                  <a:pt x="124" y="27"/>
                  <a:pt x="124" y="27"/>
                  <a:pt x="124" y="27"/>
                </a:cubicBezTo>
                <a:cubicBezTo>
                  <a:pt x="124" y="30"/>
                  <a:pt x="121" y="32"/>
                  <a:pt x="116" y="34"/>
                </a:cubicBezTo>
                <a:close/>
                <a:moveTo>
                  <a:pt x="80" y="21"/>
                </a:moveTo>
                <a:cubicBezTo>
                  <a:pt x="80" y="28"/>
                  <a:pt x="80" y="28"/>
                  <a:pt x="80" y="28"/>
                </a:cubicBezTo>
                <a:cubicBezTo>
                  <a:pt x="81" y="28"/>
                  <a:pt x="82" y="28"/>
                  <a:pt x="83" y="28"/>
                </a:cubicBezTo>
                <a:cubicBezTo>
                  <a:pt x="83" y="21"/>
                  <a:pt x="83" y="21"/>
                  <a:pt x="83" y="21"/>
                </a:cubicBezTo>
                <a:cubicBezTo>
                  <a:pt x="82" y="21"/>
                  <a:pt x="81" y="21"/>
                  <a:pt x="80" y="21"/>
                </a:cubicBezTo>
                <a:close/>
                <a:moveTo>
                  <a:pt x="77" y="27"/>
                </a:moveTo>
                <a:cubicBezTo>
                  <a:pt x="77" y="20"/>
                  <a:pt x="77" y="20"/>
                  <a:pt x="77" y="20"/>
                </a:cubicBezTo>
                <a:cubicBezTo>
                  <a:pt x="77" y="20"/>
                  <a:pt x="77" y="20"/>
                  <a:pt x="77" y="20"/>
                </a:cubicBezTo>
                <a:cubicBezTo>
                  <a:pt x="76" y="20"/>
                  <a:pt x="75" y="19"/>
                  <a:pt x="75" y="19"/>
                </a:cubicBezTo>
                <a:cubicBezTo>
                  <a:pt x="75" y="26"/>
                  <a:pt x="75" y="26"/>
                  <a:pt x="75" y="26"/>
                </a:cubicBezTo>
                <a:cubicBezTo>
                  <a:pt x="75" y="26"/>
                  <a:pt x="75" y="26"/>
                  <a:pt x="75" y="26"/>
                </a:cubicBezTo>
                <a:cubicBezTo>
                  <a:pt x="75" y="26"/>
                  <a:pt x="76" y="27"/>
                  <a:pt x="77" y="27"/>
                </a:cubicBezTo>
                <a:close/>
                <a:moveTo>
                  <a:pt x="114" y="19"/>
                </a:moveTo>
                <a:cubicBezTo>
                  <a:pt x="114" y="27"/>
                  <a:pt x="114" y="27"/>
                  <a:pt x="114" y="27"/>
                </a:cubicBezTo>
                <a:cubicBezTo>
                  <a:pt x="115" y="26"/>
                  <a:pt x="116" y="26"/>
                  <a:pt x="116" y="26"/>
                </a:cubicBezTo>
                <a:cubicBezTo>
                  <a:pt x="116" y="26"/>
                  <a:pt x="116" y="26"/>
                  <a:pt x="116" y="26"/>
                </a:cubicBezTo>
                <a:cubicBezTo>
                  <a:pt x="116" y="19"/>
                  <a:pt x="116" y="19"/>
                  <a:pt x="116" y="19"/>
                </a:cubicBezTo>
                <a:cubicBezTo>
                  <a:pt x="115" y="19"/>
                  <a:pt x="115" y="19"/>
                  <a:pt x="114" y="19"/>
                </a:cubicBezTo>
                <a:close/>
                <a:moveTo>
                  <a:pt x="111" y="27"/>
                </a:moveTo>
                <a:cubicBezTo>
                  <a:pt x="111" y="20"/>
                  <a:pt x="111" y="20"/>
                  <a:pt x="111" y="20"/>
                </a:cubicBezTo>
                <a:cubicBezTo>
                  <a:pt x="110" y="20"/>
                  <a:pt x="110" y="21"/>
                  <a:pt x="109" y="21"/>
                </a:cubicBezTo>
                <a:cubicBezTo>
                  <a:pt x="109" y="28"/>
                  <a:pt x="109" y="28"/>
                  <a:pt x="109" y="28"/>
                </a:cubicBezTo>
                <a:cubicBezTo>
                  <a:pt x="110" y="28"/>
                  <a:pt x="110" y="28"/>
                  <a:pt x="111" y="27"/>
                </a:cubicBezTo>
                <a:close/>
                <a:moveTo>
                  <a:pt x="89" y="22"/>
                </a:moveTo>
                <a:cubicBezTo>
                  <a:pt x="89" y="29"/>
                  <a:pt x="89" y="29"/>
                  <a:pt x="89" y="29"/>
                </a:cubicBezTo>
                <a:cubicBezTo>
                  <a:pt x="90" y="29"/>
                  <a:pt x="90" y="29"/>
                  <a:pt x="91" y="29"/>
                </a:cubicBezTo>
                <a:cubicBezTo>
                  <a:pt x="91" y="22"/>
                  <a:pt x="91" y="22"/>
                  <a:pt x="91" y="22"/>
                </a:cubicBezTo>
                <a:cubicBezTo>
                  <a:pt x="90" y="22"/>
                  <a:pt x="90" y="22"/>
                  <a:pt x="89" y="22"/>
                </a:cubicBezTo>
                <a:close/>
                <a:moveTo>
                  <a:pt x="102" y="29"/>
                </a:moveTo>
                <a:cubicBezTo>
                  <a:pt x="102" y="22"/>
                  <a:pt x="102" y="22"/>
                  <a:pt x="102" y="22"/>
                </a:cubicBezTo>
                <a:cubicBezTo>
                  <a:pt x="101" y="22"/>
                  <a:pt x="100" y="22"/>
                  <a:pt x="99" y="22"/>
                </a:cubicBezTo>
                <a:cubicBezTo>
                  <a:pt x="99" y="29"/>
                  <a:pt x="99" y="29"/>
                  <a:pt x="99" y="29"/>
                </a:cubicBezTo>
                <a:cubicBezTo>
                  <a:pt x="100" y="29"/>
                  <a:pt x="101" y="29"/>
                  <a:pt x="102" y="29"/>
                </a:cubicBezTo>
                <a:close/>
                <a:moveTo>
                  <a:pt x="111" y="10"/>
                </a:moveTo>
                <a:cubicBezTo>
                  <a:pt x="107" y="9"/>
                  <a:pt x="102" y="8"/>
                  <a:pt x="95" y="8"/>
                </a:cubicBezTo>
                <a:cubicBezTo>
                  <a:pt x="89" y="8"/>
                  <a:pt x="83" y="9"/>
                  <a:pt x="79" y="10"/>
                </a:cubicBezTo>
                <a:cubicBezTo>
                  <a:pt x="76" y="11"/>
                  <a:pt x="75" y="11"/>
                  <a:pt x="75" y="11"/>
                </a:cubicBezTo>
                <a:cubicBezTo>
                  <a:pt x="75" y="11"/>
                  <a:pt x="76" y="11"/>
                  <a:pt x="79" y="12"/>
                </a:cubicBezTo>
                <a:cubicBezTo>
                  <a:pt x="83" y="13"/>
                  <a:pt x="89" y="14"/>
                  <a:pt x="95" y="14"/>
                </a:cubicBezTo>
                <a:cubicBezTo>
                  <a:pt x="102" y="14"/>
                  <a:pt x="107" y="13"/>
                  <a:pt x="111" y="12"/>
                </a:cubicBezTo>
                <a:cubicBezTo>
                  <a:pt x="114" y="11"/>
                  <a:pt x="116" y="11"/>
                  <a:pt x="116" y="11"/>
                </a:cubicBezTo>
                <a:cubicBezTo>
                  <a:pt x="116" y="11"/>
                  <a:pt x="114" y="11"/>
                  <a:pt x="111" y="10"/>
                </a:cubicBezTo>
                <a:close/>
                <a:moveTo>
                  <a:pt x="79" y="51"/>
                </a:moveTo>
                <a:cubicBezTo>
                  <a:pt x="79" y="58"/>
                  <a:pt x="79" y="58"/>
                  <a:pt x="79" y="58"/>
                </a:cubicBezTo>
                <a:cubicBezTo>
                  <a:pt x="80" y="58"/>
                  <a:pt x="80" y="58"/>
                  <a:pt x="81" y="59"/>
                </a:cubicBezTo>
                <a:cubicBezTo>
                  <a:pt x="81" y="51"/>
                  <a:pt x="81" y="51"/>
                  <a:pt x="81" y="51"/>
                </a:cubicBezTo>
                <a:cubicBezTo>
                  <a:pt x="80" y="51"/>
                  <a:pt x="80" y="51"/>
                  <a:pt x="79" y="51"/>
                </a:cubicBezTo>
                <a:close/>
                <a:moveTo>
                  <a:pt x="75" y="57"/>
                </a:moveTo>
                <a:cubicBezTo>
                  <a:pt x="75" y="50"/>
                  <a:pt x="75" y="50"/>
                  <a:pt x="75" y="50"/>
                </a:cubicBezTo>
                <a:cubicBezTo>
                  <a:pt x="75" y="50"/>
                  <a:pt x="75" y="50"/>
                  <a:pt x="75" y="50"/>
                </a:cubicBezTo>
                <a:cubicBezTo>
                  <a:pt x="74" y="50"/>
                  <a:pt x="74" y="50"/>
                  <a:pt x="73" y="49"/>
                </a:cubicBezTo>
                <a:cubicBezTo>
                  <a:pt x="73" y="56"/>
                  <a:pt x="73" y="56"/>
                  <a:pt x="73" y="56"/>
                </a:cubicBezTo>
                <a:cubicBezTo>
                  <a:pt x="73" y="57"/>
                  <a:pt x="73" y="57"/>
                  <a:pt x="73" y="57"/>
                </a:cubicBezTo>
                <a:cubicBezTo>
                  <a:pt x="73" y="57"/>
                  <a:pt x="74" y="57"/>
                  <a:pt x="75" y="57"/>
                </a:cubicBezTo>
                <a:close/>
                <a:moveTo>
                  <a:pt x="113" y="50"/>
                </a:moveTo>
                <a:cubicBezTo>
                  <a:pt x="113" y="57"/>
                  <a:pt x="113" y="57"/>
                  <a:pt x="113" y="57"/>
                </a:cubicBezTo>
                <a:cubicBezTo>
                  <a:pt x="114" y="57"/>
                  <a:pt x="114" y="57"/>
                  <a:pt x="114" y="57"/>
                </a:cubicBezTo>
                <a:cubicBezTo>
                  <a:pt x="114" y="56"/>
                  <a:pt x="114" y="56"/>
                  <a:pt x="114" y="56"/>
                </a:cubicBezTo>
                <a:cubicBezTo>
                  <a:pt x="114" y="49"/>
                  <a:pt x="114" y="49"/>
                  <a:pt x="114" y="49"/>
                </a:cubicBezTo>
                <a:cubicBezTo>
                  <a:pt x="114" y="49"/>
                  <a:pt x="113" y="50"/>
                  <a:pt x="113" y="50"/>
                </a:cubicBezTo>
                <a:close/>
                <a:moveTo>
                  <a:pt x="110" y="58"/>
                </a:moveTo>
                <a:cubicBezTo>
                  <a:pt x="110" y="51"/>
                  <a:pt x="110" y="51"/>
                  <a:pt x="110" y="51"/>
                </a:cubicBezTo>
                <a:cubicBezTo>
                  <a:pt x="109" y="51"/>
                  <a:pt x="108" y="51"/>
                  <a:pt x="107" y="51"/>
                </a:cubicBezTo>
                <a:cubicBezTo>
                  <a:pt x="107" y="58"/>
                  <a:pt x="107" y="58"/>
                  <a:pt x="107" y="58"/>
                </a:cubicBezTo>
                <a:cubicBezTo>
                  <a:pt x="108" y="58"/>
                  <a:pt x="109" y="58"/>
                  <a:pt x="110" y="58"/>
                </a:cubicBezTo>
                <a:close/>
                <a:moveTo>
                  <a:pt x="87" y="52"/>
                </a:moveTo>
                <a:cubicBezTo>
                  <a:pt x="87" y="59"/>
                  <a:pt x="87" y="59"/>
                  <a:pt x="87" y="59"/>
                </a:cubicBezTo>
                <a:cubicBezTo>
                  <a:pt x="88" y="59"/>
                  <a:pt x="89" y="59"/>
                  <a:pt x="90" y="59"/>
                </a:cubicBezTo>
                <a:cubicBezTo>
                  <a:pt x="90" y="52"/>
                  <a:pt x="90" y="52"/>
                  <a:pt x="90" y="52"/>
                </a:cubicBezTo>
                <a:cubicBezTo>
                  <a:pt x="89" y="52"/>
                  <a:pt x="88" y="52"/>
                  <a:pt x="87" y="52"/>
                </a:cubicBezTo>
                <a:close/>
                <a:moveTo>
                  <a:pt x="101" y="59"/>
                </a:moveTo>
                <a:cubicBezTo>
                  <a:pt x="101" y="52"/>
                  <a:pt x="101" y="52"/>
                  <a:pt x="101" y="52"/>
                </a:cubicBezTo>
                <a:cubicBezTo>
                  <a:pt x="100" y="52"/>
                  <a:pt x="99" y="52"/>
                  <a:pt x="98" y="52"/>
                </a:cubicBezTo>
                <a:cubicBezTo>
                  <a:pt x="98" y="59"/>
                  <a:pt x="98" y="59"/>
                  <a:pt x="98" y="59"/>
                </a:cubicBezTo>
                <a:cubicBezTo>
                  <a:pt x="99" y="59"/>
                  <a:pt x="100" y="59"/>
                  <a:pt x="101" y="59"/>
                </a:cubicBezTo>
                <a:close/>
                <a:moveTo>
                  <a:pt x="110" y="40"/>
                </a:moveTo>
                <a:cubicBezTo>
                  <a:pt x="106" y="39"/>
                  <a:pt x="100" y="38"/>
                  <a:pt x="94" y="38"/>
                </a:cubicBezTo>
                <a:cubicBezTo>
                  <a:pt x="87" y="38"/>
                  <a:pt x="82" y="39"/>
                  <a:pt x="77" y="40"/>
                </a:cubicBezTo>
                <a:cubicBezTo>
                  <a:pt x="75" y="41"/>
                  <a:pt x="73" y="41"/>
                  <a:pt x="73" y="41"/>
                </a:cubicBezTo>
                <a:cubicBezTo>
                  <a:pt x="73" y="41"/>
                  <a:pt x="75" y="42"/>
                  <a:pt x="77" y="42"/>
                </a:cubicBezTo>
                <a:cubicBezTo>
                  <a:pt x="82" y="43"/>
                  <a:pt x="87" y="44"/>
                  <a:pt x="94" y="44"/>
                </a:cubicBezTo>
                <a:cubicBezTo>
                  <a:pt x="100" y="44"/>
                  <a:pt x="106" y="43"/>
                  <a:pt x="110" y="42"/>
                </a:cubicBezTo>
                <a:cubicBezTo>
                  <a:pt x="112" y="41"/>
                  <a:pt x="114" y="41"/>
                  <a:pt x="114" y="41"/>
                </a:cubicBezTo>
                <a:cubicBezTo>
                  <a:pt x="114" y="41"/>
                  <a:pt x="112" y="41"/>
                  <a:pt x="110" y="40"/>
                </a:cubicBezTo>
                <a:close/>
                <a:moveTo>
                  <a:pt x="16" y="79"/>
                </a:moveTo>
                <a:cubicBezTo>
                  <a:pt x="16" y="86"/>
                  <a:pt x="16" y="86"/>
                  <a:pt x="16" y="86"/>
                </a:cubicBezTo>
                <a:cubicBezTo>
                  <a:pt x="16" y="86"/>
                  <a:pt x="17" y="87"/>
                  <a:pt x="18" y="87"/>
                </a:cubicBezTo>
                <a:cubicBezTo>
                  <a:pt x="18" y="80"/>
                  <a:pt x="18" y="80"/>
                  <a:pt x="18" y="80"/>
                </a:cubicBezTo>
                <a:cubicBezTo>
                  <a:pt x="17" y="79"/>
                  <a:pt x="16" y="79"/>
                  <a:pt x="16" y="79"/>
                </a:cubicBezTo>
                <a:close/>
                <a:moveTo>
                  <a:pt x="12" y="85"/>
                </a:moveTo>
                <a:cubicBezTo>
                  <a:pt x="12" y="78"/>
                  <a:pt x="12" y="78"/>
                  <a:pt x="12" y="78"/>
                </a:cubicBezTo>
                <a:cubicBezTo>
                  <a:pt x="12" y="78"/>
                  <a:pt x="12" y="78"/>
                  <a:pt x="12" y="78"/>
                </a:cubicBezTo>
                <a:cubicBezTo>
                  <a:pt x="11" y="78"/>
                  <a:pt x="11" y="78"/>
                  <a:pt x="10" y="78"/>
                </a:cubicBezTo>
                <a:cubicBezTo>
                  <a:pt x="10" y="85"/>
                  <a:pt x="10" y="85"/>
                  <a:pt x="10" y="85"/>
                </a:cubicBezTo>
                <a:cubicBezTo>
                  <a:pt x="10" y="85"/>
                  <a:pt x="10" y="85"/>
                  <a:pt x="10" y="85"/>
                </a:cubicBezTo>
                <a:cubicBezTo>
                  <a:pt x="10" y="85"/>
                  <a:pt x="11" y="85"/>
                  <a:pt x="12" y="85"/>
                </a:cubicBezTo>
                <a:close/>
                <a:moveTo>
                  <a:pt x="50" y="78"/>
                </a:moveTo>
                <a:cubicBezTo>
                  <a:pt x="50" y="85"/>
                  <a:pt x="50" y="85"/>
                  <a:pt x="50" y="85"/>
                </a:cubicBezTo>
                <a:cubicBezTo>
                  <a:pt x="50" y="85"/>
                  <a:pt x="51" y="85"/>
                  <a:pt x="51" y="85"/>
                </a:cubicBezTo>
                <a:cubicBezTo>
                  <a:pt x="51" y="85"/>
                  <a:pt x="51" y="85"/>
                  <a:pt x="51" y="85"/>
                </a:cubicBezTo>
                <a:cubicBezTo>
                  <a:pt x="51" y="78"/>
                  <a:pt x="51" y="78"/>
                  <a:pt x="51" y="78"/>
                </a:cubicBezTo>
                <a:cubicBezTo>
                  <a:pt x="51" y="78"/>
                  <a:pt x="50" y="78"/>
                  <a:pt x="50" y="78"/>
                </a:cubicBezTo>
                <a:close/>
                <a:moveTo>
                  <a:pt x="46" y="86"/>
                </a:moveTo>
                <a:cubicBezTo>
                  <a:pt x="46" y="79"/>
                  <a:pt x="46" y="79"/>
                  <a:pt x="46" y="79"/>
                </a:cubicBezTo>
                <a:cubicBezTo>
                  <a:pt x="46" y="79"/>
                  <a:pt x="45" y="79"/>
                  <a:pt x="44" y="79"/>
                </a:cubicBezTo>
                <a:cubicBezTo>
                  <a:pt x="44" y="87"/>
                  <a:pt x="44" y="87"/>
                  <a:pt x="44" y="87"/>
                </a:cubicBezTo>
                <a:cubicBezTo>
                  <a:pt x="45" y="86"/>
                  <a:pt x="46" y="86"/>
                  <a:pt x="46" y="86"/>
                </a:cubicBezTo>
                <a:close/>
                <a:moveTo>
                  <a:pt x="24" y="80"/>
                </a:moveTo>
                <a:cubicBezTo>
                  <a:pt x="24" y="88"/>
                  <a:pt x="24" y="88"/>
                  <a:pt x="24" y="88"/>
                </a:cubicBezTo>
                <a:cubicBezTo>
                  <a:pt x="25" y="88"/>
                  <a:pt x="26" y="88"/>
                  <a:pt x="27" y="88"/>
                </a:cubicBezTo>
                <a:cubicBezTo>
                  <a:pt x="27" y="80"/>
                  <a:pt x="27" y="80"/>
                  <a:pt x="27" y="80"/>
                </a:cubicBezTo>
                <a:cubicBezTo>
                  <a:pt x="26" y="80"/>
                  <a:pt x="25" y="80"/>
                  <a:pt x="24" y="80"/>
                </a:cubicBezTo>
                <a:close/>
                <a:moveTo>
                  <a:pt x="38" y="88"/>
                </a:moveTo>
                <a:cubicBezTo>
                  <a:pt x="38" y="80"/>
                  <a:pt x="38" y="80"/>
                  <a:pt x="38" y="80"/>
                </a:cubicBezTo>
                <a:cubicBezTo>
                  <a:pt x="37" y="80"/>
                  <a:pt x="35" y="80"/>
                  <a:pt x="34" y="80"/>
                </a:cubicBezTo>
                <a:cubicBezTo>
                  <a:pt x="34" y="88"/>
                  <a:pt x="34" y="88"/>
                  <a:pt x="34" y="88"/>
                </a:cubicBezTo>
                <a:cubicBezTo>
                  <a:pt x="36" y="88"/>
                  <a:pt x="37" y="88"/>
                  <a:pt x="38" y="88"/>
                </a:cubicBezTo>
                <a:close/>
                <a:moveTo>
                  <a:pt x="47" y="68"/>
                </a:moveTo>
                <a:cubicBezTo>
                  <a:pt x="43" y="67"/>
                  <a:pt x="37" y="67"/>
                  <a:pt x="30" y="67"/>
                </a:cubicBezTo>
                <a:cubicBezTo>
                  <a:pt x="24" y="67"/>
                  <a:pt x="18" y="67"/>
                  <a:pt x="14" y="68"/>
                </a:cubicBezTo>
                <a:cubicBezTo>
                  <a:pt x="12" y="69"/>
                  <a:pt x="10" y="69"/>
                  <a:pt x="10" y="70"/>
                </a:cubicBezTo>
                <a:cubicBezTo>
                  <a:pt x="10" y="70"/>
                  <a:pt x="12" y="70"/>
                  <a:pt x="14" y="71"/>
                </a:cubicBezTo>
                <a:cubicBezTo>
                  <a:pt x="18" y="72"/>
                  <a:pt x="24" y="72"/>
                  <a:pt x="30" y="72"/>
                </a:cubicBezTo>
                <a:cubicBezTo>
                  <a:pt x="37" y="72"/>
                  <a:pt x="43" y="72"/>
                  <a:pt x="47" y="71"/>
                </a:cubicBezTo>
                <a:cubicBezTo>
                  <a:pt x="49" y="70"/>
                  <a:pt x="51" y="70"/>
                  <a:pt x="51" y="69"/>
                </a:cubicBezTo>
                <a:cubicBezTo>
                  <a:pt x="51" y="69"/>
                  <a:pt x="49" y="69"/>
                  <a:pt x="47" y="68"/>
                </a:cubicBezTo>
                <a:close/>
                <a:moveTo>
                  <a:pt x="14" y="109"/>
                </a:moveTo>
                <a:cubicBezTo>
                  <a:pt x="14" y="117"/>
                  <a:pt x="14" y="117"/>
                  <a:pt x="14" y="117"/>
                </a:cubicBezTo>
                <a:cubicBezTo>
                  <a:pt x="15" y="117"/>
                  <a:pt x="16" y="117"/>
                  <a:pt x="16" y="117"/>
                </a:cubicBezTo>
                <a:cubicBezTo>
                  <a:pt x="16" y="110"/>
                  <a:pt x="16" y="110"/>
                  <a:pt x="16" y="110"/>
                </a:cubicBezTo>
                <a:cubicBezTo>
                  <a:pt x="16" y="110"/>
                  <a:pt x="15" y="110"/>
                  <a:pt x="14" y="109"/>
                </a:cubicBezTo>
                <a:close/>
                <a:moveTo>
                  <a:pt x="11" y="116"/>
                </a:moveTo>
                <a:cubicBezTo>
                  <a:pt x="11" y="109"/>
                  <a:pt x="11" y="109"/>
                  <a:pt x="11" y="109"/>
                </a:cubicBezTo>
                <a:cubicBezTo>
                  <a:pt x="11" y="109"/>
                  <a:pt x="11" y="109"/>
                  <a:pt x="11" y="109"/>
                </a:cubicBezTo>
                <a:cubicBezTo>
                  <a:pt x="10" y="108"/>
                  <a:pt x="9" y="108"/>
                  <a:pt x="8" y="108"/>
                </a:cubicBezTo>
                <a:cubicBezTo>
                  <a:pt x="8" y="115"/>
                  <a:pt x="8" y="115"/>
                  <a:pt x="8" y="115"/>
                </a:cubicBezTo>
                <a:cubicBezTo>
                  <a:pt x="9" y="115"/>
                  <a:pt x="9" y="115"/>
                  <a:pt x="9" y="115"/>
                </a:cubicBezTo>
                <a:cubicBezTo>
                  <a:pt x="9" y="115"/>
                  <a:pt x="9" y="115"/>
                  <a:pt x="11" y="116"/>
                </a:cubicBezTo>
                <a:close/>
                <a:moveTo>
                  <a:pt x="48" y="108"/>
                </a:moveTo>
                <a:cubicBezTo>
                  <a:pt x="48" y="115"/>
                  <a:pt x="48" y="115"/>
                  <a:pt x="48" y="115"/>
                </a:cubicBezTo>
                <a:cubicBezTo>
                  <a:pt x="49" y="115"/>
                  <a:pt x="49" y="115"/>
                  <a:pt x="49" y="115"/>
                </a:cubicBezTo>
                <a:cubicBezTo>
                  <a:pt x="49" y="115"/>
                  <a:pt x="49" y="115"/>
                  <a:pt x="49" y="115"/>
                </a:cubicBezTo>
                <a:cubicBezTo>
                  <a:pt x="49" y="108"/>
                  <a:pt x="49" y="108"/>
                  <a:pt x="49" y="108"/>
                </a:cubicBezTo>
                <a:cubicBezTo>
                  <a:pt x="49" y="108"/>
                  <a:pt x="49" y="108"/>
                  <a:pt x="48" y="108"/>
                </a:cubicBezTo>
                <a:close/>
                <a:moveTo>
                  <a:pt x="45" y="116"/>
                </a:moveTo>
                <a:cubicBezTo>
                  <a:pt x="45" y="109"/>
                  <a:pt x="45" y="109"/>
                  <a:pt x="45" y="109"/>
                </a:cubicBezTo>
                <a:cubicBezTo>
                  <a:pt x="44" y="109"/>
                  <a:pt x="43" y="109"/>
                  <a:pt x="43" y="110"/>
                </a:cubicBezTo>
                <a:cubicBezTo>
                  <a:pt x="43" y="117"/>
                  <a:pt x="43" y="117"/>
                  <a:pt x="43" y="117"/>
                </a:cubicBezTo>
                <a:cubicBezTo>
                  <a:pt x="43" y="117"/>
                  <a:pt x="44" y="116"/>
                  <a:pt x="45" y="116"/>
                </a:cubicBezTo>
                <a:close/>
                <a:moveTo>
                  <a:pt x="22" y="110"/>
                </a:moveTo>
                <a:cubicBezTo>
                  <a:pt x="22" y="118"/>
                  <a:pt x="22" y="118"/>
                  <a:pt x="22" y="118"/>
                </a:cubicBezTo>
                <a:cubicBezTo>
                  <a:pt x="23" y="118"/>
                  <a:pt x="24" y="118"/>
                  <a:pt x="25" y="118"/>
                </a:cubicBezTo>
                <a:cubicBezTo>
                  <a:pt x="25" y="111"/>
                  <a:pt x="25" y="111"/>
                  <a:pt x="25" y="111"/>
                </a:cubicBezTo>
                <a:cubicBezTo>
                  <a:pt x="24" y="111"/>
                  <a:pt x="23" y="111"/>
                  <a:pt x="22" y="110"/>
                </a:cubicBezTo>
                <a:close/>
                <a:moveTo>
                  <a:pt x="36" y="118"/>
                </a:moveTo>
                <a:cubicBezTo>
                  <a:pt x="36" y="110"/>
                  <a:pt x="36" y="110"/>
                  <a:pt x="36" y="110"/>
                </a:cubicBezTo>
                <a:cubicBezTo>
                  <a:pt x="35" y="111"/>
                  <a:pt x="34" y="111"/>
                  <a:pt x="33" y="111"/>
                </a:cubicBezTo>
                <a:cubicBezTo>
                  <a:pt x="33" y="118"/>
                  <a:pt x="33" y="118"/>
                  <a:pt x="33" y="118"/>
                </a:cubicBezTo>
                <a:cubicBezTo>
                  <a:pt x="34" y="118"/>
                  <a:pt x="35" y="118"/>
                  <a:pt x="36" y="118"/>
                </a:cubicBezTo>
                <a:close/>
                <a:moveTo>
                  <a:pt x="45" y="99"/>
                </a:moveTo>
                <a:cubicBezTo>
                  <a:pt x="41" y="97"/>
                  <a:pt x="35" y="97"/>
                  <a:pt x="29" y="97"/>
                </a:cubicBezTo>
                <a:cubicBezTo>
                  <a:pt x="22" y="97"/>
                  <a:pt x="17" y="98"/>
                  <a:pt x="13" y="99"/>
                </a:cubicBezTo>
                <a:cubicBezTo>
                  <a:pt x="10" y="99"/>
                  <a:pt x="8" y="100"/>
                  <a:pt x="8" y="100"/>
                </a:cubicBezTo>
                <a:cubicBezTo>
                  <a:pt x="8" y="100"/>
                  <a:pt x="10" y="100"/>
                  <a:pt x="13" y="101"/>
                </a:cubicBezTo>
                <a:cubicBezTo>
                  <a:pt x="17" y="102"/>
                  <a:pt x="23" y="103"/>
                  <a:pt x="29" y="103"/>
                </a:cubicBezTo>
                <a:cubicBezTo>
                  <a:pt x="35" y="103"/>
                  <a:pt x="41" y="102"/>
                  <a:pt x="45" y="101"/>
                </a:cubicBezTo>
                <a:cubicBezTo>
                  <a:pt x="48" y="100"/>
                  <a:pt x="49" y="100"/>
                  <a:pt x="49" y="100"/>
                </a:cubicBezTo>
                <a:cubicBezTo>
                  <a:pt x="49" y="100"/>
                  <a:pt x="48" y="99"/>
                  <a:pt x="45" y="99"/>
                </a:cubicBezTo>
                <a:close/>
                <a:moveTo>
                  <a:pt x="85" y="110"/>
                </a:moveTo>
                <a:cubicBezTo>
                  <a:pt x="85" y="117"/>
                  <a:pt x="85" y="117"/>
                  <a:pt x="85" y="117"/>
                </a:cubicBezTo>
                <a:cubicBezTo>
                  <a:pt x="86" y="117"/>
                  <a:pt x="87" y="117"/>
                  <a:pt x="88" y="117"/>
                </a:cubicBezTo>
                <a:cubicBezTo>
                  <a:pt x="88" y="110"/>
                  <a:pt x="88" y="110"/>
                  <a:pt x="88" y="110"/>
                </a:cubicBezTo>
                <a:cubicBezTo>
                  <a:pt x="87" y="110"/>
                  <a:pt x="86" y="110"/>
                  <a:pt x="85" y="110"/>
                </a:cubicBezTo>
                <a:close/>
                <a:moveTo>
                  <a:pt x="108" y="116"/>
                </a:moveTo>
                <a:cubicBezTo>
                  <a:pt x="108" y="109"/>
                  <a:pt x="108" y="109"/>
                  <a:pt x="108" y="109"/>
                </a:cubicBezTo>
                <a:cubicBezTo>
                  <a:pt x="107" y="109"/>
                  <a:pt x="106" y="109"/>
                  <a:pt x="106" y="109"/>
                </a:cubicBezTo>
                <a:cubicBezTo>
                  <a:pt x="106" y="116"/>
                  <a:pt x="106" y="116"/>
                  <a:pt x="106" y="116"/>
                </a:cubicBezTo>
                <a:cubicBezTo>
                  <a:pt x="106" y="116"/>
                  <a:pt x="107" y="116"/>
                  <a:pt x="108" y="116"/>
                </a:cubicBezTo>
                <a:close/>
                <a:moveTo>
                  <a:pt x="111" y="108"/>
                </a:moveTo>
                <a:cubicBezTo>
                  <a:pt x="111" y="115"/>
                  <a:pt x="111" y="115"/>
                  <a:pt x="111" y="115"/>
                </a:cubicBezTo>
                <a:cubicBezTo>
                  <a:pt x="112" y="115"/>
                  <a:pt x="112" y="115"/>
                  <a:pt x="112" y="115"/>
                </a:cubicBezTo>
                <a:cubicBezTo>
                  <a:pt x="112" y="114"/>
                  <a:pt x="112" y="114"/>
                  <a:pt x="112" y="114"/>
                </a:cubicBezTo>
                <a:cubicBezTo>
                  <a:pt x="112" y="107"/>
                  <a:pt x="112" y="107"/>
                  <a:pt x="112" y="107"/>
                </a:cubicBezTo>
                <a:cubicBezTo>
                  <a:pt x="112" y="107"/>
                  <a:pt x="112" y="108"/>
                  <a:pt x="111" y="108"/>
                </a:cubicBezTo>
                <a:close/>
                <a:moveTo>
                  <a:pt x="74" y="115"/>
                </a:moveTo>
                <a:cubicBezTo>
                  <a:pt x="74" y="108"/>
                  <a:pt x="74" y="108"/>
                  <a:pt x="74" y="108"/>
                </a:cubicBezTo>
                <a:cubicBezTo>
                  <a:pt x="74" y="108"/>
                  <a:pt x="74" y="108"/>
                  <a:pt x="74" y="108"/>
                </a:cubicBezTo>
                <a:cubicBezTo>
                  <a:pt x="73" y="108"/>
                  <a:pt x="72" y="108"/>
                  <a:pt x="71" y="107"/>
                </a:cubicBezTo>
                <a:cubicBezTo>
                  <a:pt x="71" y="114"/>
                  <a:pt x="71" y="114"/>
                  <a:pt x="71" y="114"/>
                </a:cubicBezTo>
                <a:cubicBezTo>
                  <a:pt x="72" y="115"/>
                  <a:pt x="72" y="115"/>
                  <a:pt x="72" y="115"/>
                </a:cubicBezTo>
                <a:cubicBezTo>
                  <a:pt x="72" y="115"/>
                  <a:pt x="72" y="115"/>
                  <a:pt x="74" y="115"/>
                </a:cubicBezTo>
                <a:close/>
                <a:moveTo>
                  <a:pt x="77" y="109"/>
                </a:moveTo>
                <a:cubicBezTo>
                  <a:pt x="77" y="116"/>
                  <a:pt x="77" y="116"/>
                  <a:pt x="77" y="116"/>
                </a:cubicBezTo>
                <a:cubicBezTo>
                  <a:pt x="78" y="116"/>
                  <a:pt x="79" y="116"/>
                  <a:pt x="80" y="117"/>
                </a:cubicBezTo>
                <a:cubicBezTo>
                  <a:pt x="79" y="109"/>
                  <a:pt x="79" y="109"/>
                  <a:pt x="79" y="109"/>
                </a:cubicBezTo>
                <a:cubicBezTo>
                  <a:pt x="79" y="109"/>
                  <a:pt x="78" y="109"/>
                  <a:pt x="77" y="109"/>
                </a:cubicBezTo>
                <a:close/>
                <a:moveTo>
                  <a:pt x="111" y="70"/>
                </a:moveTo>
                <a:cubicBezTo>
                  <a:pt x="107" y="69"/>
                  <a:pt x="102" y="68"/>
                  <a:pt x="95" y="68"/>
                </a:cubicBezTo>
                <a:cubicBezTo>
                  <a:pt x="89" y="68"/>
                  <a:pt x="83" y="69"/>
                  <a:pt x="79" y="70"/>
                </a:cubicBezTo>
                <a:cubicBezTo>
                  <a:pt x="76" y="71"/>
                  <a:pt x="75" y="71"/>
                  <a:pt x="75" y="71"/>
                </a:cubicBezTo>
                <a:cubicBezTo>
                  <a:pt x="75" y="71"/>
                  <a:pt x="76" y="71"/>
                  <a:pt x="79" y="72"/>
                </a:cubicBezTo>
                <a:cubicBezTo>
                  <a:pt x="83" y="73"/>
                  <a:pt x="89" y="74"/>
                  <a:pt x="95" y="74"/>
                </a:cubicBezTo>
                <a:cubicBezTo>
                  <a:pt x="102" y="74"/>
                  <a:pt x="107" y="73"/>
                  <a:pt x="111" y="72"/>
                </a:cubicBezTo>
                <a:cubicBezTo>
                  <a:pt x="114" y="71"/>
                  <a:pt x="116" y="71"/>
                  <a:pt x="116" y="71"/>
                </a:cubicBezTo>
                <a:cubicBezTo>
                  <a:pt x="116" y="71"/>
                  <a:pt x="114" y="71"/>
                  <a:pt x="111" y="70"/>
                </a:cubicBezTo>
                <a:close/>
                <a:moveTo>
                  <a:pt x="111" y="87"/>
                </a:moveTo>
                <a:cubicBezTo>
                  <a:pt x="111" y="80"/>
                  <a:pt x="111" y="80"/>
                  <a:pt x="111" y="80"/>
                </a:cubicBezTo>
                <a:cubicBezTo>
                  <a:pt x="110" y="80"/>
                  <a:pt x="110" y="81"/>
                  <a:pt x="109" y="81"/>
                </a:cubicBezTo>
                <a:cubicBezTo>
                  <a:pt x="109" y="88"/>
                  <a:pt x="109" y="88"/>
                  <a:pt x="109" y="88"/>
                </a:cubicBezTo>
                <a:cubicBezTo>
                  <a:pt x="110" y="88"/>
                  <a:pt x="110" y="88"/>
                  <a:pt x="111" y="87"/>
                </a:cubicBezTo>
                <a:close/>
                <a:moveTo>
                  <a:pt x="114" y="79"/>
                </a:moveTo>
                <a:cubicBezTo>
                  <a:pt x="114" y="87"/>
                  <a:pt x="114" y="87"/>
                  <a:pt x="114" y="87"/>
                </a:cubicBezTo>
                <a:cubicBezTo>
                  <a:pt x="115" y="86"/>
                  <a:pt x="116" y="86"/>
                  <a:pt x="116" y="86"/>
                </a:cubicBezTo>
                <a:cubicBezTo>
                  <a:pt x="116" y="86"/>
                  <a:pt x="116" y="86"/>
                  <a:pt x="116" y="86"/>
                </a:cubicBezTo>
                <a:cubicBezTo>
                  <a:pt x="116" y="79"/>
                  <a:pt x="116" y="79"/>
                  <a:pt x="116" y="79"/>
                </a:cubicBezTo>
                <a:cubicBezTo>
                  <a:pt x="115" y="79"/>
                  <a:pt x="115" y="79"/>
                  <a:pt x="114" y="79"/>
                </a:cubicBezTo>
                <a:close/>
                <a:moveTo>
                  <a:pt x="77" y="87"/>
                </a:moveTo>
                <a:cubicBezTo>
                  <a:pt x="77" y="80"/>
                  <a:pt x="77" y="80"/>
                  <a:pt x="77" y="80"/>
                </a:cubicBezTo>
                <a:cubicBezTo>
                  <a:pt x="77" y="80"/>
                  <a:pt x="77" y="80"/>
                  <a:pt x="77" y="80"/>
                </a:cubicBezTo>
                <a:cubicBezTo>
                  <a:pt x="76" y="79"/>
                  <a:pt x="75" y="79"/>
                  <a:pt x="75" y="79"/>
                </a:cubicBezTo>
                <a:cubicBezTo>
                  <a:pt x="75" y="86"/>
                  <a:pt x="75" y="86"/>
                  <a:pt x="75" y="86"/>
                </a:cubicBezTo>
                <a:cubicBezTo>
                  <a:pt x="75" y="86"/>
                  <a:pt x="75" y="86"/>
                  <a:pt x="75" y="86"/>
                </a:cubicBezTo>
                <a:cubicBezTo>
                  <a:pt x="75" y="86"/>
                  <a:pt x="76" y="87"/>
                  <a:pt x="77" y="87"/>
                </a:cubicBezTo>
                <a:close/>
                <a:moveTo>
                  <a:pt x="80" y="81"/>
                </a:moveTo>
                <a:cubicBezTo>
                  <a:pt x="80" y="88"/>
                  <a:pt x="80" y="88"/>
                  <a:pt x="80" y="88"/>
                </a:cubicBezTo>
                <a:cubicBezTo>
                  <a:pt x="81" y="88"/>
                  <a:pt x="82" y="88"/>
                  <a:pt x="83" y="88"/>
                </a:cubicBezTo>
                <a:cubicBezTo>
                  <a:pt x="83" y="81"/>
                  <a:pt x="83" y="81"/>
                  <a:pt x="83" y="81"/>
                </a:cubicBezTo>
                <a:cubicBezTo>
                  <a:pt x="82" y="81"/>
                  <a:pt x="81" y="81"/>
                  <a:pt x="80" y="81"/>
                </a:cubicBezTo>
                <a:close/>
                <a:moveTo>
                  <a:pt x="102" y="97"/>
                </a:moveTo>
                <a:cubicBezTo>
                  <a:pt x="100" y="97"/>
                  <a:pt x="98" y="97"/>
                  <a:pt x="95" y="97"/>
                </a:cubicBezTo>
                <a:cubicBezTo>
                  <a:pt x="91" y="97"/>
                  <a:pt x="88" y="97"/>
                  <a:pt x="84" y="97"/>
                </a:cubicBezTo>
                <a:cubicBezTo>
                  <a:pt x="81" y="97"/>
                  <a:pt x="78" y="97"/>
                  <a:pt x="76" y="98"/>
                </a:cubicBezTo>
                <a:cubicBezTo>
                  <a:pt x="73" y="99"/>
                  <a:pt x="71" y="99"/>
                  <a:pt x="71" y="99"/>
                </a:cubicBezTo>
                <a:cubicBezTo>
                  <a:pt x="71" y="99"/>
                  <a:pt x="73" y="100"/>
                  <a:pt x="76" y="100"/>
                </a:cubicBezTo>
                <a:cubicBezTo>
                  <a:pt x="80" y="101"/>
                  <a:pt x="86" y="102"/>
                  <a:pt x="92" y="102"/>
                </a:cubicBezTo>
                <a:cubicBezTo>
                  <a:pt x="98" y="102"/>
                  <a:pt x="104" y="101"/>
                  <a:pt x="108" y="100"/>
                </a:cubicBezTo>
                <a:cubicBezTo>
                  <a:pt x="111" y="100"/>
                  <a:pt x="112" y="99"/>
                  <a:pt x="112" y="99"/>
                </a:cubicBezTo>
                <a:cubicBezTo>
                  <a:pt x="112" y="99"/>
                  <a:pt x="111" y="99"/>
                  <a:pt x="108" y="98"/>
                </a:cubicBezTo>
                <a:cubicBezTo>
                  <a:pt x="106" y="98"/>
                  <a:pt x="105" y="97"/>
                  <a:pt x="102" y="97"/>
                </a:cubicBezTo>
                <a:close/>
                <a:moveTo>
                  <a:pt x="89" y="88"/>
                </a:moveTo>
                <a:cubicBezTo>
                  <a:pt x="90" y="88"/>
                  <a:pt x="90" y="88"/>
                  <a:pt x="91" y="88"/>
                </a:cubicBezTo>
                <a:cubicBezTo>
                  <a:pt x="91" y="82"/>
                  <a:pt x="91" y="82"/>
                  <a:pt x="91" y="82"/>
                </a:cubicBezTo>
                <a:cubicBezTo>
                  <a:pt x="90" y="82"/>
                  <a:pt x="90" y="82"/>
                  <a:pt x="89" y="82"/>
                </a:cubicBezTo>
                <a:cubicBezTo>
                  <a:pt x="89" y="88"/>
                  <a:pt x="89" y="88"/>
                  <a:pt x="89" y="88"/>
                </a:cubicBezTo>
                <a:close/>
                <a:moveTo>
                  <a:pt x="225" y="19"/>
                </a:moveTo>
                <a:cubicBezTo>
                  <a:pt x="230" y="18"/>
                  <a:pt x="235" y="17"/>
                  <a:pt x="242" y="17"/>
                </a:cubicBezTo>
                <a:cubicBezTo>
                  <a:pt x="248" y="17"/>
                  <a:pt x="254" y="18"/>
                  <a:pt x="258" y="19"/>
                </a:cubicBezTo>
                <a:cubicBezTo>
                  <a:pt x="260" y="20"/>
                  <a:pt x="262" y="20"/>
                  <a:pt x="262" y="20"/>
                </a:cubicBezTo>
                <a:cubicBezTo>
                  <a:pt x="262" y="20"/>
                  <a:pt x="260" y="20"/>
                  <a:pt x="258" y="21"/>
                </a:cubicBezTo>
                <a:cubicBezTo>
                  <a:pt x="254" y="22"/>
                  <a:pt x="248" y="23"/>
                  <a:pt x="242" y="23"/>
                </a:cubicBezTo>
                <a:cubicBezTo>
                  <a:pt x="235" y="23"/>
                  <a:pt x="230" y="22"/>
                  <a:pt x="225" y="21"/>
                </a:cubicBezTo>
                <a:cubicBezTo>
                  <a:pt x="223" y="20"/>
                  <a:pt x="221" y="20"/>
                  <a:pt x="221" y="20"/>
                </a:cubicBezTo>
                <a:cubicBezTo>
                  <a:pt x="221" y="20"/>
                  <a:pt x="223" y="20"/>
                  <a:pt x="225" y="19"/>
                </a:cubicBezTo>
                <a:close/>
                <a:moveTo>
                  <a:pt x="235" y="38"/>
                </a:moveTo>
                <a:cubicBezTo>
                  <a:pt x="235" y="31"/>
                  <a:pt x="235" y="31"/>
                  <a:pt x="235" y="31"/>
                </a:cubicBezTo>
                <a:cubicBezTo>
                  <a:pt x="236" y="31"/>
                  <a:pt x="237" y="31"/>
                  <a:pt x="238" y="31"/>
                </a:cubicBezTo>
                <a:cubicBezTo>
                  <a:pt x="238" y="38"/>
                  <a:pt x="238" y="38"/>
                  <a:pt x="238" y="38"/>
                </a:cubicBezTo>
                <a:cubicBezTo>
                  <a:pt x="237" y="38"/>
                  <a:pt x="236" y="38"/>
                  <a:pt x="235" y="38"/>
                </a:cubicBezTo>
                <a:close/>
                <a:moveTo>
                  <a:pt x="248" y="31"/>
                </a:moveTo>
                <a:cubicBezTo>
                  <a:pt x="248" y="38"/>
                  <a:pt x="248" y="38"/>
                  <a:pt x="248" y="38"/>
                </a:cubicBezTo>
                <a:cubicBezTo>
                  <a:pt x="247" y="38"/>
                  <a:pt x="246" y="38"/>
                  <a:pt x="245" y="38"/>
                </a:cubicBezTo>
                <a:cubicBezTo>
                  <a:pt x="245" y="31"/>
                  <a:pt x="245" y="31"/>
                  <a:pt x="245" y="31"/>
                </a:cubicBezTo>
                <a:cubicBezTo>
                  <a:pt x="246" y="31"/>
                  <a:pt x="247" y="31"/>
                  <a:pt x="248" y="31"/>
                </a:cubicBezTo>
                <a:close/>
                <a:moveTo>
                  <a:pt x="226" y="37"/>
                </a:moveTo>
                <a:cubicBezTo>
                  <a:pt x="226" y="29"/>
                  <a:pt x="226" y="29"/>
                  <a:pt x="226" y="29"/>
                </a:cubicBezTo>
                <a:cubicBezTo>
                  <a:pt x="226" y="30"/>
                  <a:pt x="227" y="30"/>
                  <a:pt x="228" y="30"/>
                </a:cubicBezTo>
                <a:cubicBezTo>
                  <a:pt x="228" y="37"/>
                  <a:pt x="228" y="37"/>
                  <a:pt x="228" y="37"/>
                </a:cubicBezTo>
                <a:cubicBezTo>
                  <a:pt x="227" y="37"/>
                  <a:pt x="226" y="37"/>
                  <a:pt x="226" y="37"/>
                </a:cubicBezTo>
                <a:close/>
                <a:moveTo>
                  <a:pt x="222" y="29"/>
                </a:moveTo>
                <a:cubicBezTo>
                  <a:pt x="222" y="36"/>
                  <a:pt x="222" y="36"/>
                  <a:pt x="222" y="36"/>
                </a:cubicBezTo>
                <a:cubicBezTo>
                  <a:pt x="222" y="36"/>
                  <a:pt x="221" y="35"/>
                  <a:pt x="221" y="35"/>
                </a:cubicBezTo>
                <a:cubicBezTo>
                  <a:pt x="221" y="35"/>
                  <a:pt x="221" y="35"/>
                  <a:pt x="221" y="35"/>
                </a:cubicBezTo>
                <a:cubicBezTo>
                  <a:pt x="221" y="28"/>
                  <a:pt x="221" y="28"/>
                  <a:pt x="221" y="28"/>
                </a:cubicBezTo>
                <a:cubicBezTo>
                  <a:pt x="221" y="28"/>
                  <a:pt x="222" y="28"/>
                  <a:pt x="222" y="29"/>
                </a:cubicBezTo>
                <a:close/>
                <a:moveTo>
                  <a:pt x="260" y="36"/>
                </a:moveTo>
                <a:cubicBezTo>
                  <a:pt x="260" y="29"/>
                  <a:pt x="260" y="29"/>
                  <a:pt x="260" y="29"/>
                </a:cubicBezTo>
                <a:cubicBezTo>
                  <a:pt x="260" y="29"/>
                  <a:pt x="260" y="29"/>
                  <a:pt x="260" y="29"/>
                </a:cubicBezTo>
                <a:cubicBezTo>
                  <a:pt x="261" y="29"/>
                  <a:pt x="262" y="28"/>
                  <a:pt x="262" y="28"/>
                </a:cubicBezTo>
                <a:cubicBezTo>
                  <a:pt x="262" y="35"/>
                  <a:pt x="262" y="35"/>
                  <a:pt x="262" y="35"/>
                </a:cubicBezTo>
                <a:cubicBezTo>
                  <a:pt x="262" y="35"/>
                  <a:pt x="262" y="35"/>
                  <a:pt x="262" y="35"/>
                </a:cubicBezTo>
                <a:cubicBezTo>
                  <a:pt x="262" y="36"/>
                  <a:pt x="261" y="36"/>
                  <a:pt x="260" y="36"/>
                </a:cubicBezTo>
                <a:close/>
                <a:moveTo>
                  <a:pt x="256" y="30"/>
                </a:moveTo>
                <a:cubicBezTo>
                  <a:pt x="256" y="37"/>
                  <a:pt x="256" y="37"/>
                  <a:pt x="256" y="37"/>
                </a:cubicBezTo>
                <a:cubicBezTo>
                  <a:pt x="256" y="37"/>
                  <a:pt x="255" y="37"/>
                  <a:pt x="254" y="37"/>
                </a:cubicBezTo>
                <a:cubicBezTo>
                  <a:pt x="254" y="30"/>
                  <a:pt x="254" y="30"/>
                  <a:pt x="254" y="30"/>
                </a:cubicBezTo>
                <a:cubicBezTo>
                  <a:pt x="255" y="30"/>
                  <a:pt x="256" y="30"/>
                  <a:pt x="256" y="30"/>
                </a:cubicBezTo>
                <a:close/>
                <a:moveTo>
                  <a:pt x="237" y="65"/>
                </a:moveTo>
                <a:cubicBezTo>
                  <a:pt x="237" y="57"/>
                  <a:pt x="237" y="57"/>
                  <a:pt x="237" y="57"/>
                </a:cubicBezTo>
                <a:cubicBezTo>
                  <a:pt x="238" y="57"/>
                  <a:pt x="239" y="57"/>
                  <a:pt x="240" y="58"/>
                </a:cubicBezTo>
                <a:cubicBezTo>
                  <a:pt x="240" y="65"/>
                  <a:pt x="240" y="65"/>
                  <a:pt x="240" y="65"/>
                </a:cubicBezTo>
                <a:cubicBezTo>
                  <a:pt x="239" y="65"/>
                  <a:pt x="238" y="65"/>
                  <a:pt x="237" y="65"/>
                </a:cubicBezTo>
                <a:close/>
                <a:moveTo>
                  <a:pt x="251" y="57"/>
                </a:moveTo>
                <a:cubicBezTo>
                  <a:pt x="251" y="65"/>
                  <a:pt x="251" y="65"/>
                  <a:pt x="251" y="65"/>
                </a:cubicBezTo>
                <a:cubicBezTo>
                  <a:pt x="250" y="65"/>
                  <a:pt x="249" y="65"/>
                  <a:pt x="248" y="65"/>
                </a:cubicBezTo>
                <a:cubicBezTo>
                  <a:pt x="248" y="58"/>
                  <a:pt x="248" y="58"/>
                  <a:pt x="248" y="58"/>
                </a:cubicBezTo>
                <a:cubicBezTo>
                  <a:pt x="249" y="57"/>
                  <a:pt x="250" y="57"/>
                  <a:pt x="251" y="57"/>
                </a:cubicBezTo>
                <a:close/>
                <a:moveTo>
                  <a:pt x="228" y="63"/>
                </a:moveTo>
                <a:cubicBezTo>
                  <a:pt x="228" y="56"/>
                  <a:pt x="228" y="56"/>
                  <a:pt x="228" y="56"/>
                </a:cubicBezTo>
                <a:cubicBezTo>
                  <a:pt x="229" y="56"/>
                  <a:pt x="230" y="56"/>
                  <a:pt x="231" y="56"/>
                </a:cubicBezTo>
                <a:cubicBezTo>
                  <a:pt x="231" y="64"/>
                  <a:pt x="231" y="64"/>
                  <a:pt x="231" y="64"/>
                </a:cubicBezTo>
                <a:cubicBezTo>
                  <a:pt x="230" y="64"/>
                  <a:pt x="229" y="63"/>
                  <a:pt x="228" y="63"/>
                </a:cubicBezTo>
                <a:close/>
                <a:moveTo>
                  <a:pt x="225" y="55"/>
                </a:moveTo>
                <a:cubicBezTo>
                  <a:pt x="225" y="62"/>
                  <a:pt x="225" y="62"/>
                  <a:pt x="225" y="62"/>
                </a:cubicBezTo>
                <a:cubicBezTo>
                  <a:pt x="224" y="62"/>
                  <a:pt x="224" y="62"/>
                  <a:pt x="224" y="62"/>
                </a:cubicBezTo>
                <a:cubicBezTo>
                  <a:pt x="224" y="62"/>
                  <a:pt x="224" y="62"/>
                  <a:pt x="224" y="62"/>
                </a:cubicBezTo>
                <a:cubicBezTo>
                  <a:pt x="224" y="55"/>
                  <a:pt x="224" y="55"/>
                  <a:pt x="224" y="55"/>
                </a:cubicBezTo>
                <a:cubicBezTo>
                  <a:pt x="224" y="55"/>
                  <a:pt x="225" y="55"/>
                  <a:pt x="225" y="55"/>
                </a:cubicBezTo>
                <a:close/>
                <a:moveTo>
                  <a:pt x="262" y="63"/>
                </a:moveTo>
                <a:cubicBezTo>
                  <a:pt x="262" y="55"/>
                  <a:pt x="262" y="55"/>
                  <a:pt x="262" y="55"/>
                </a:cubicBezTo>
                <a:cubicBezTo>
                  <a:pt x="263" y="55"/>
                  <a:pt x="263" y="55"/>
                  <a:pt x="263" y="55"/>
                </a:cubicBezTo>
                <a:cubicBezTo>
                  <a:pt x="263" y="55"/>
                  <a:pt x="264" y="55"/>
                  <a:pt x="265" y="55"/>
                </a:cubicBezTo>
                <a:cubicBezTo>
                  <a:pt x="265" y="62"/>
                  <a:pt x="265" y="62"/>
                  <a:pt x="265" y="62"/>
                </a:cubicBezTo>
                <a:cubicBezTo>
                  <a:pt x="265" y="62"/>
                  <a:pt x="265" y="62"/>
                  <a:pt x="265" y="62"/>
                </a:cubicBezTo>
                <a:cubicBezTo>
                  <a:pt x="265" y="62"/>
                  <a:pt x="264" y="62"/>
                  <a:pt x="262" y="63"/>
                </a:cubicBezTo>
                <a:close/>
                <a:moveTo>
                  <a:pt x="259" y="56"/>
                </a:moveTo>
                <a:cubicBezTo>
                  <a:pt x="259" y="63"/>
                  <a:pt x="259" y="63"/>
                  <a:pt x="259" y="63"/>
                </a:cubicBezTo>
                <a:cubicBezTo>
                  <a:pt x="258" y="64"/>
                  <a:pt x="258" y="64"/>
                  <a:pt x="257" y="64"/>
                </a:cubicBezTo>
                <a:cubicBezTo>
                  <a:pt x="257" y="57"/>
                  <a:pt x="257" y="57"/>
                  <a:pt x="257" y="57"/>
                </a:cubicBezTo>
                <a:cubicBezTo>
                  <a:pt x="258" y="57"/>
                  <a:pt x="258" y="56"/>
                  <a:pt x="259" y="56"/>
                </a:cubicBezTo>
                <a:close/>
                <a:moveTo>
                  <a:pt x="230" y="91"/>
                </a:moveTo>
                <a:cubicBezTo>
                  <a:pt x="230" y="84"/>
                  <a:pt x="230" y="84"/>
                  <a:pt x="230" y="84"/>
                </a:cubicBezTo>
                <a:cubicBezTo>
                  <a:pt x="231" y="84"/>
                  <a:pt x="232" y="84"/>
                  <a:pt x="233" y="84"/>
                </a:cubicBezTo>
                <a:cubicBezTo>
                  <a:pt x="233" y="91"/>
                  <a:pt x="233" y="91"/>
                  <a:pt x="233" y="91"/>
                </a:cubicBezTo>
                <a:cubicBezTo>
                  <a:pt x="232" y="91"/>
                  <a:pt x="231" y="91"/>
                  <a:pt x="230" y="91"/>
                </a:cubicBezTo>
                <a:close/>
                <a:moveTo>
                  <a:pt x="243" y="84"/>
                </a:moveTo>
                <a:cubicBezTo>
                  <a:pt x="243" y="91"/>
                  <a:pt x="243" y="91"/>
                  <a:pt x="243" y="91"/>
                </a:cubicBezTo>
                <a:cubicBezTo>
                  <a:pt x="242" y="91"/>
                  <a:pt x="242" y="91"/>
                  <a:pt x="241" y="91"/>
                </a:cubicBezTo>
                <a:cubicBezTo>
                  <a:pt x="241" y="84"/>
                  <a:pt x="241" y="84"/>
                  <a:pt x="241" y="84"/>
                </a:cubicBezTo>
                <a:cubicBezTo>
                  <a:pt x="242" y="84"/>
                  <a:pt x="242" y="84"/>
                  <a:pt x="243" y="84"/>
                </a:cubicBezTo>
                <a:close/>
                <a:moveTo>
                  <a:pt x="221" y="90"/>
                </a:moveTo>
                <a:cubicBezTo>
                  <a:pt x="221" y="83"/>
                  <a:pt x="221" y="83"/>
                  <a:pt x="221" y="83"/>
                </a:cubicBezTo>
                <a:cubicBezTo>
                  <a:pt x="222" y="83"/>
                  <a:pt x="222" y="83"/>
                  <a:pt x="223" y="83"/>
                </a:cubicBezTo>
                <a:cubicBezTo>
                  <a:pt x="223" y="90"/>
                  <a:pt x="223" y="90"/>
                  <a:pt x="223" y="90"/>
                </a:cubicBezTo>
                <a:cubicBezTo>
                  <a:pt x="222" y="90"/>
                  <a:pt x="222" y="90"/>
                  <a:pt x="221" y="90"/>
                </a:cubicBezTo>
                <a:close/>
                <a:moveTo>
                  <a:pt x="218" y="82"/>
                </a:moveTo>
                <a:cubicBezTo>
                  <a:pt x="218" y="89"/>
                  <a:pt x="218" y="89"/>
                  <a:pt x="218" y="89"/>
                </a:cubicBezTo>
                <a:cubicBezTo>
                  <a:pt x="217" y="89"/>
                  <a:pt x="216" y="89"/>
                  <a:pt x="216" y="89"/>
                </a:cubicBezTo>
                <a:cubicBezTo>
                  <a:pt x="216" y="88"/>
                  <a:pt x="216" y="88"/>
                  <a:pt x="216" y="88"/>
                </a:cubicBezTo>
                <a:cubicBezTo>
                  <a:pt x="216" y="81"/>
                  <a:pt x="216" y="81"/>
                  <a:pt x="216" y="81"/>
                </a:cubicBezTo>
                <a:cubicBezTo>
                  <a:pt x="217" y="81"/>
                  <a:pt x="217" y="81"/>
                  <a:pt x="218" y="82"/>
                </a:cubicBezTo>
                <a:close/>
                <a:moveTo>
                  <a:pt x="255" y="89"/>
                </a:moveTo>
                <a:cubicBezTo>
                  <a:pt x="255" y="82"/>
                  <a:pt x="255" y="82"/>
                  <a:pt x="255" y="82"/>
                </a:cubicBezTo>
                <a:cubicBezTo>
                  <a:pt x="255" y="82"/>
                  <a:pt x="255" y="82"/>
                  <a:pt x="255" y="82"/>
                </a:cubicBezTo>
                <a:cubicBezTo>
                  <a:pt x="256" y="82"/>
                  <a:pt x="257" y="82"/>
                  <a:pt x="257" y="81"/>
                </a:cubicBezTo>
                <a:cubicBezTo>
                  <a:pt x="257" y="88"/>
                  <a:pt x="257" y="88"/>
                  <a:pt x="257" y="88"/>
                </a:cubicBezTo>
                <a:cubicBezTo>
                  <a:pt x="257" y="89"/>
                  <a:pt x="257" y="89"/>
                  <a:pt x="257" y="89"/>
                </a:cubicBezTo>
                <a:cubicBezTo>
                  <a:pt x="257" y="89"/>
                  <a:pt x="256" y="89"/>
                  <a:pt x="255" y="89"/>
                </a:cubicBezTo>
                <a:close/>
                <a:moveTo>
                  <a:pt x="252" y="83"/>
                </a:moveTo>
                <a:cubicBezTo>
                  <a:pt x="252" y="90"/>
                  <a:pt x="252" y="90"/>
                  <a:pt x="252" y="90"/>
                </a:cubicBezTo>
                <a:cubicBezTo>
                  <a:pt x="251" y="90"/>
                  <a:pt x="250" y="90"/>
                  <a:pt x="249" y="90"/>
                </a:cubicBezTo>
                <a:cubicBezTo>
                  <a:pt x="249" y="83"/>
                  <a:pt x="249" y="83"/>
                  <a:pt x="249" y="83"/>
                </a:cubicBezTo>
                <a:cubicBezTo>
                  <a:pt x="250" y="83"/>
                  <a:pt x="251" y="83"/>
                  <a:pt x="252" y="83"/>
                </a:cubicBezTo>
                <a:close/>
                <a:moveTo>
                  <a:pt x="237" y="117"/>
                </a:moveTo>
                <a:cubicBezTo>
                  <a:pt x="237" y="110"/>
                  <a:pt x="237" y="110"/>
                  <a:pt x="237" y="110"/>
                </a:cubicBezTo>
                <a:cubicBezTo>
                  <a:pt x="238" y="110"/>
                  <a:pt x="239" y="110"/>
                  <a:pt x="240" y="110"/>
                </a:cubicBezTo>
                <a:cubicBezTo>
                  <a:pt x="240" y="117"/>
                  <a:pt x="240" y="117"/>
                  <a:pt x="240" y="117"/>
                </a:cubicBezTo>
                <a:cubicBezTo>
                  <a:pt x="239" y="117"/>
                  <a:pt x="238" y="117"/>
                  <a:pt x="237" y="117"/>
                </a:cubicBezTo>
                <a:close/>
                <a:moveTo>
                  <a:pt x="250" y="110"/>
                </a:moveTo>
                <a:cubicBezTo>
                  <a:pt x="250" y="117"/>
                  <a:pt x="250" y="117"/>
                  <a:pt x="250" y="117"/>
                </a:cubicBezTo>
                <a:cubicBezTo>
                  <a:pt x="250" y="117"/>
                  <a:pt x="249" y="117"/>
                  <a:pt x="248" y="117"/>
                </a:cubicBezTo>
                <a:cubicBezTo>
                  <a:pt x="248" y="110"/>
                  <a:pt x="248" y="110"/>
                  <a:pt x="248" y="110"/>
                </a:cubicBezTo>
                <a:cubicBezTo>
                  <a:pt x="249" y="110"/>
                  <a:pt x="250" y="110"/>
                  <a:pt x="250" y="110"/>
                </a:cubicBezTo>
                <a:close/>
                <a:moveTo>
                  <a:pt x="228" y="116"/>
                </a:moveTo>
                <a:cubicBezTo>
                  <a:pt x="228" y="108"/>
                  <a:pt x="228" y="108"/>
                  <a:pt x="228" y="108"/>
                </a:cubicBezTo>
                <a:cubicBezTo>
                  <a:pt x="229" y="109"/>
                  <a:pt x="230" y="109"/>
                  <a:pt x="230" y="109"/>
                </a:cubicBezTo>
                <a:cubicBezTo>
                  <a:pt x="230" y="116"/>
                  <a:pt x="230" y="116"/>
                  <a:pt x="230" y="116"/>
                </a:cubicBezTo>
                <a:cubicBezTo>
                  <a:pt x="230" y="116"/>
                  <a:pt x="229" y="116"/>
                  <a:pt x="228" y="116"/>
                </a:cubicBezTo>
                <a:close/>
                <a:moveTo>
                  <a:pt x="225" y="108"/>
                </a:moveTo>
                <a:cubicBezTo>
                  <a:pt x="225" y="115"/>
                  <a:pt x="225" y="115"/>
                  <a:pt x="225" y="115"/>
                </a:cubicBezTo>
                <a:cubicBezTo>
                  <a:pt x="224" y="115"/>
                  <a:pt x="224" y="114"/>
                  <a:pt x="224" y="114"/>
                </a:cubicBezTo>
                <a:cubicBezTo>
                  <a:pt x="223" y="114"/>
                  <a:pt x="223" y="114"/>
                  <a:pt x="223" y="114"/>
                </a:cubicBezTo>
                <a:cubicBezTo>
                  <a:pt x="223" y="107"/>
                  <a:pt x="223" y="107"/>
                  <a:pt x="223" y="107"/>
                </a:cubicBezTo>
                <a:cubicBezTo>
                  <a:pt x="224" y="107"/>
                  <a:pt x="224" y="107"/>
                  <a:pt x="225" y="108"/>
                </a:cubicBezTo>
                <a:close/>
                <a:moveTo>
                  <a:pt x="262" y="115"/>
                </a:moveTo>
                <a:cubicBezTo>
                  <a:pt x="262" y="108"/>
                  <a:pt x="262" y="108"/>
                  <a:pt x="262" y="108"/>
                </a:cubicBezTo>
                <a:cubicBezTo>
                  <a:pt x="262" y="108"/>
                  <a:pt x="262" y="108"/>
                  <a:pt x="262" y="108"/>
                </a:cubicBezTo>
                <a:cubicBezTo>
                  <a:pt x="263" y="108"/>
                  <a:pt x="264" y="107"/>
                  <a:pt x="265" y="107"/>
                </a:cubicBezTo>
                <a:cubicBezTo>
                  <a:pt x="265" y="114"/>
                  <a:pt x="265" y="114"/>
                  <a:pt x="265" y="114"/>
                </a:cubicBezTo>
                <a:cubicBezTo>
                  <a:pt x="264" y="114"/>
                  <a:pt x="264" y="114"/>
                  <a:pt x="264" y="114"/>
                </a:cubicBezTo>
                <a:cubicBezTo>
                  <a:pt x="264" y="115"/>
                  <a:pt x="264" y="115"/>
                  <a:pt x="262" y="115"/>
                </a:cubicBezTo>
                <a:close/>
                <a:moveTo>
                  <a:pt x="259" y="109"/>
                </a:moveTo>
                <a:cubicBezTo>
                  <a:pt x="259" y="116"/>
                  <a:pt x="259" y="116"/>
                  <a:pt x="259" y="116"/>
                </a:cubicBezTo>
                <a:cubicBezTo>
                  <a:pt x="258" y="116"/>
                  <a:pt x="257" y="116"/>
                  <a:pt x="256" y="116"/>
                </a:cubicBezTo>
                <a:cubicBezTo>
                  <a:pt x="256" y="109"/>
                  <a:pt x="256" y="109"/>
                  <a:pt x="256" y="109"/>
                </a:cubicBezTo>
                <a:cubicBezTo>
                  <a:pt x="257" y="109"/>
                  <a:pt x="258" y="109"/>
                  <a:pt x="259" y="109"/>
                </a:cubicBezTo>
                <a:close/>
                <a:moveTo>
                  <a:pt x="225" y="99"/>
                </a:moveTo>
                <a:cubicBezTo>
                  <a:pt x="229" y="99"/>
                  <a:pt x="233" y="100"/>
                  <a:pt x="237" y="100"/>
                </a:cubicBezTo>
                <a:cubicBezTo>
                  <a:pt x="244" y="100"/>
                  <a:pt x="250" y="99"/>
                  <a:pt x="255" y="97"/>
                </a:cubicBezTo>
                <a:cubicBezTo>
                  <a:pt x="256" y="97"/>
                  <a:pt x="256" y="97"/>
                  <a:pt x="256" y="97"/>
                </a:cubicBezTo>
                <a:cubicBezTo>
                  <a:pt x="258" y="97"/>
                  <a:pt x="259" y="98"/>
                  <a:pt x="260" y="98"/>
                </a:cubicBezTo>
                <a:cubicBezTo>
                  <a:pt x="263" y="99"/>
                  <a:pt x="264" y="99"/>
                  <a:pt x="264" y="99"/>
                </a:cubicBezTo>
                <a:cubicBezTo>
                  <a:pt x="264" y="99"/>
                  <a:pt x="263" y="99"/>
                  <a:pt x="260" y="100"/>
                </a:cubicBezTo>
                <a:cubicBezTo>
                  <a:pt x="256" y="101"/>
                  <a:pt x="250" y="102"/>
                  <a:pt x="244" y="102"/>
                </a:cubicBezTo>
                <a:cubicBezTo>
                  <a:pt x="238" y="102"/>
                  <a:pt x="232" y="101"/>
                  <a:pt x="228" y="100"/>
                </a:cubicBezTo>
                <a:cubicBezTo>
                  <a:pt x="225" y="99"/>
                  <a:pt x="224" y="99"/>
                  <a:pt x="224" y="99"/>
                </a:cubicBezTo>
                <a:cubicBezTo>
                  <a:pt x="224" y="99"/>
                  <a:pt x="224" y="99"/>
                  <a:pt x="225" y="99"/>
                </a:cubicBezTo>
                <a:close/>
                <a:moveTo>
                  <a:pt x="226" y="71"/>
                </a:moveTo>
                <a:cubicBezTo>
                  <a:pt x="231" y="72"/>
                  <a:pt x="237" y="73"/>
                  <a:pt x="244" y="73"/>
                </a:cubicBezTo>
                <a:cubicBezTo>
                  <a:pt x="248" y="73"/>
                  <a:pt x="251" y="73"/>
                  <a:pt x="254" y="72"/>
                </a:cubicBezTo>
                <a:cubicBezTo>
                  <a:pt x="256" y="73"/>
                  <a:pt x="257" y="73"/>
                  <a:pt x="257" y="73"/>
                </a:cubicBezTo>
                <a:cubicBezTo>
                  <a:pt x="257" y="73"/>
                  <a:pt x="256" y="74"/>
                  <a:pt x="253" y="74"/>
                </a:cubicBezTo>
                <a:cubicBezTo>
                  <a:pt x="249" y="75"/>
                  <a:pt x="243" y="76"/>
                  <a:pt x="237" y="76"/>
                </a:cubicBezTo>
                <a:cubicBezTo>
                  <a:pt x="230" y="76"/>
                  <a:pt x="225" y="75"/>
                  <a:pt x="221" y="74"/>
                </a:cubicBezTo>
                <a:cubicBezTo>
                  <a:pt x="218" y="73"/>
                  <a:pt x="216" y="73"/>
                  <a:pt x="216" y="73"/>
                </a:cubicBezTo>
                <a:cubicBezTo>
                  <a:pt x="216" y="73"/>
                  <a:pt x="218" y="73"/>
                  <a:pt x="221" y="72"/>
                </a:cubicBezTo>
                <a:cubicBezTo>
                  <a:pt x="222" y="72"/>
                  <a:pt x="224" y="71"/>
                  <a:pt x="226" y="71"/>
                </a:cubicBezTo>
                <a:close/>
                <a:moveTo>
                  <a:pt x="229" y="45"/>
                </a:moveTo>
                <a:cubicBezTo>
                  <a:pt x="232" y="46"/>
                  <a:pt x="237" y="46"/>
                  <a:pt x="242" y="46"/>
                </a:cubicBezTo>
                <a:cubicBezTo>
                  <a:pt x="248" y="46"/>
                  <a:pt x="253" y="46"/>
                  <a:pt x="258" y="45"/>
                </a:cubicBezTo>
                <a:cubicBezTo>
                  <a:pt x="259" y="45"/>
                  <a:pt x="260" y="45"/>
                  <a:pt x="260" y="46"/>
                </a:cubicBezTo>
                <a:cubicBezTo>
                  <a:pt x="263" y="46"/>
                  <a:pt x="265" y="47"/>
                  <a:pt x="265" y="47"/>
                </a:cubicBezTo>
                <a:cubicBezTo>
                  <a:pt x="265" y="47"/>
                  <a:pt x="263" y="47"/>
                  <a:pt x="260" y="48"/>
                </a:cubicBezTo>
                <a:cubicBezTo>
                  <a:pt x="256" y="49"/>
                  <a:pt x="251" y="50"/>
                  <a:pt x="244" y="50"/>
                </a:cubicBezTo>
                <a:cubicBezTo>
                  <a:pt x="238" y="50"/>
                  <a:pt x="232" y="49"/>
                  <a:pt x="228" y="48"/>
                </a:cubicBezTo>
                <a:cubicBezTo>
                  <a:pt x="226" y="47"/>
                  <a:pt x="224" y="47"/>
                  <a:pt x="224" y="47"/>
                </a:cubicBezTo>
                <a:cubicBezTo>
                  <a:pt x="224" y="46"/>
                  <a:pt x="226" y="46"/>
                  <a:pt x="228" y="46"/>
                </a:cubicBezTo>
                <a:cubicBezTo>
                  <a:pt x="229" y="45"/>
                  <a:pt x="229" y="45"/>
                  <a:pt x="229" y="45"/>
                </a:cubicBezTo>
                <a:close/>
                <a:moveTo>
                  <a:pt x="181" y="19"/>
                </a:moveTo>
                <a:cubicBezTo>
                  <a:pt x="177" y="18"/>
                  <a:pt x="171" y="17"/>
                  <a:pt x="165" y="17"/>
                </a:cubicBezTo>
                <a:cubicBezTo>
                  <a:pt x="158" y="17"/>
                  <a:pt x="153" y="18"/>
                  <a:pt x="148" y="19"/>
                </a:cubicBezTo>
                <a:cubicBezTo>
                  <a:pt x="146" y="20"/>
                  <a:pt x="144" y="20"/>
                  <a:pt x="144" y="20"/>
                </a:cubicBezTo>
                <a:cubicBezTo>
                  <a:pt x="144" y="20"/>
                  <a:pt x="146" y="20"/>
                  <a:pt x="148" y="21"/>
                </a:cubicBezTo>
                <a:cubicBezTo>
                  <a:pt x="153" y="22"/>
                  <a:pt x="158" y="23"/>
                  <a:pt x="165" y="23"/>
                </a:cubicBezTo>
                <a:cubicBezTo>
                  <a:pt x="171" y="23"/>
                  <a:pt x="177" y="22"/>
                  <a:pt x="181" y="21"/>
                </a:cubicBezTo>
                <a:cubicBezTo>
                  <a:pt x="183" y="20"/>
                  <a:pt x="185" y="20"/>
                  <a:pt x="185" y="20"/>
                </a:cubicBezTo>
                <a:cubicBezTo>
                  <a:pt x="185" y="20"/>
                  <a:pt x="183" y="20"/>
                  <a:pt x="181" y="19"/>
                </a:cubicBezTo>
                <a:close/>
                <a:moveTo>
                  <a:pt x="172" y="38"/>
                </a:moveTo>
                <a:cubicBezTo>
                  <a:pt x="172" y="31"/>
                  <a:pt x="172" y="31"/>
                  <a:pt x="172" y="31"/>
                </a:cubicBezTo>
                <a:cubicBezTo>
                  <a:pt x="171" y="31"/>
                  <a:pt x="170" y="31"/>
                  <a:pt x="169" y="31"/>
                </a:cubicBezTo>
                <a:cubicBezTo>
                  <a:pt x="169" y="38"/>
                  <a:pt x="169" y="38"/>
                  <a:pt x="169" y="38"/>
                </a:cubicBezTo>
                <a:cubicBezTo>
                  <a:pt x="170" y="38"/>
                  <a:pt x="171" y="38"/>
                  <a:pt x="172" y="38"/>
                </a:cubicBezTo>
                <a:close/>
                <a:moveTo>
                  <a:pt x="158" y="31"/>
                </a:moveTo>
                <a:cubicBezTo>
                  <a:pt x="158" y="38"/>
                  <a:pt x="158" y="38"/>
                  <a:pt x="158" y="38"/>
                </a:cubicBezTo>
                <a:cubicBezTo>
                  <a:pt x="159" y="38"/>
                  <a:pt x="160" y="38"/>
                  <a:pt x="161" y="38"/>
                </a:cubicBezTo>
                <a:cubicBezTo>
                  <a:pt x="161" y="31"/>
                  <a:pt x="161" y="31"/>
                  <a:pt x="161" y="31"/>
                </a:cubicBezTo>
                <a:cubicBezTo>
                  <a:pt x="160" y="31"/>
                  <a:pt x="159" y="31"/>
                  <a:pt x="158" y="31"/>
                </a:cubicBezTo>
                <a:close/>
                <a:moveTo>
                  <a:pt x="181" y="37"/>
                </a:moveTo>
                <a:cubicBezTo>
                  <a:pt x="181" y="29"/>
                  <a:pt x="181" y="29"/>
                  <a:pt x="181" y="29"/>
                </a:cubicBezTo>
                <a:cubicBezTo>
                  <a:pt x="180" y="30"/>
                  <a:pt x="179" y="30"/>
                  <a:pt x="178" y="30"/>
                </a:cubicBezTo>
                <a:cubicBezTo>
                  <a:pt x="178" y="37"/>
                  <a:pt x="178" y="37"/>
                  <a:pt x="178" y="37"/>
                </a:cubicBezTo>
                <a:cubicBezTo>
                  <a:pt x="179" y="37"/>
                  <a:pt x="180" y="37"/>
                  <a:pt x="181" y="37"/>
                </a:cubicBezTo>
                <a:close/>
                <a:moveTo>
                  <a:pt x="184" y="29"/>
                </a:moveTo>
                <a:cubicBezTo>
                  <a:pt x="184" y="36"/>
                  <a:pt x="184" y="36"/>
                  <a:pt x="184" y="36"/>
                </a:cubicBezTo>
                <a:cubicBezTo>
                  <a:pt x="185" y="36"/>
                  <a:pt x="185" y="35"/>
                  <a:pt x="185" y="35"/>
                </a:cubicBezTo>
                <a:cubicBezTo>
                  <a:pt x="185" y="35"/>
                  <a:pt x="185" y="35"/>
                  <a:pt x="185" y="35"/>
                </a:cubicBezTo>
                <a:cubicBezTo>
                  <a:pt x="185" y="28"/>
                  <a:pt x="185" y="28"/>
                  <a:pt x="185" y="28"/>
                </a:cubicBezTo>
                <a:cubicBezTo>
                  <a:pt x="185" y="28"/>
                  <a:pt x="184" y="28"/>
                  <a:pt x="184" y="29"/>
                </a:cubicBezTo>
                <a:close/>
                <a:moveTo>
                  <a:pt x="146" y="36"/>
                </a:moveTo>
                <a:cubicBezTo>
                  <a:pt x="146" y="29"/>
                  <a:pt x="146" y="29"/>
                  <a:pt x="146" y="29"/>
                </a:cubicBezTo>
                <a:cubicBezTo>
                  <a:pt x="146" y="29"/>
                  <a:pt x="146" y="29"/>
                  <a:pt x="146" y="29"/>
                </a:cubicBezTo>
                <a:cubicBezTo>
                  <a:pt x="146" y="29"/>
                  <a:pt x="145" y="28"/>
                  <a:pt x="144" y="28"/>
                </a:cubicBezTo>
                <a:cubicBezTo>
                  <a:pt x="144" y="35"/>
                  <a:pt x="144" y="35"/>
                  <a:pt x="144" y="35"/>
                </a:cubicBezTo>
                <a:cubicBezTo>
                  <a:pt x="144" y="35"/>
                  <a:pt x="144" y="35"/>
                  <a:pt x="144" y="35"/>
                </a:cubicBezTo>
                <a:cubicBezTo>
                  <a:pt x="144" y="36"/>
                  <a:pt x="145" y="36"/>
                  <a:pt x="146" y="36"/>
                </a:cubicBezTo>
                <a:close/>
                <a:moveTo>
                  <a:pt x="150" y="30"/>
                </a:moveTo>
                <a:cubicBezTo>
                  <a:pt x="150" y="37"/>
                  <a:pt x="150" y="37"/>
                  <a:pt x="150" y="37"/>
                </a:cubicBezTo>
                <a:cubicBezTo>
                  <a:pt x="151" y="37"/>
                  <a:pt x="151" y="37"/>
                  <a:pt x="152" y="37"/>
                </a:cubicBezTo>
                <a:cubicBezTo>
                  <a:pt x="152" y="30"/>
                  <a:pt x="152" y="30"/>
                  <a:pt x="152" y="30"/>
                </a:cubicBezTo>
                <a:cubicBezTo>
                  <a:pt x="151" y="30"/>
                  <a:pt x="151" y="30"/>
                  <a:pt x="150" y="30"/>
                </a:cubicBezTo>
                <a:close/>
                <a:moveTo>
                  <a:pt x="169" y="65"/>
                </a:moveTo>
                <a:cubicBezTo>
                  <a:pt x="169" y="57"/>
                  <a:pt x="169" y="57"/>
                  <a:pt x="169" y="57"/>
                </a:cubicBezTo>
                <a:cubicBezTo>
                  <a:pt x="168" y="57"/>
                  <a:pt x="167" y="57"/>
                  <a:pt x="166" y="58"/>
                </a:cubicBezTo>
                <a:cubicBezTo>
                  <a:pt x="166" y="65"/>
                  <a:pt x="166" y="65"/>
                  <a:pt x="166" y="65"/>
                </a:cubicBezTo>
                <a:cubicBezTo>
                  <a:pt x="167" y="65"/>
                  <a:pt x="168" y="65"/>
                  <a:pt x="169" y="65"/>
                </a:cubicBezTo>
                <a:close/>
                <a:moveTo>
                  <a:pt x="156" y="57"/>
                </a:moveTo>
                <a:cubicBezTo>
                  <a:pt x="156" y="65"/>
                  <a:pt x="156" y="65"/>
                  <a:pt x="156" y="65"/>
                </a:cubicBezTo>
                <a:cubicBezTo>
                  <a:pt x="156" y="65"/>
                  <a:pt x="157" y="65"/>
                  <a:pt x="158" y="65"/>
                </a:cubicBezTo>
                <a:cubicBezTo>
                  <a:pt x="158" y="58"/>
                  <a:pt x="158" y="58"/>
                  <a:pt x="158" y="58"/>
                </a:cubicBezTo>
                <a:cubicBezTo>
                  <a:pt x="157" y="57"/>
                  <a:pt x="156" y="57"/>
                  <a:pt x="156" y="57"/>
                </a:cubicBezTo>
                <a:close/>
                <a:moveTo>
                  <a:pt x="178" y="63"/>
                </a:moveTo>
                <a:cubicBezTo>
                  <a:pt x="178" y="56"/>
                  <a:pt x="178" y="56"/>
                  <a:pt x="178" y="56"/>
                </a:cubicBezTo>
                <a:cubicBezTo>
                  <a:pt x="177" y="56"/>
                  <a:pt x="176" y="56"/>
                  <a:pt x="176" y="56"/>
                </a:cubicBezTo>
                <a:cubicBezTo>
                  <a:pt x="176" y="64"/>
                  <a:pt x="176" y="64"/>
                  <a:pt x="176" y="64"/>
                </a:cubicBezTo>
                <a:cubicBezTo>
                  <a:pt x="176" y="64"/>
                  <a:pt x="177" y="63"/>
                  <a:pt x="178" y="63"/>
                </a:cubicBezTo>
                <a:close/>
                <a:moveTo>
                  <a:pt x="181" y="55"/>
                </a:moveTo>
                <a:cubicBezTo>
                  <a:pt x="181" y="62"/>
                  <a:pt x="181" y="62"/>
                  <a:pt x="181" y="62"/>
                </a:cubicBezTo>
                <a:cubicBezTo>
                  <a:pt x="182" y="62"/>
                  <a:pt x="182" y="62"/>
                  <a:pt x="182" y="62"/>
                </a:cubicBezTo>
                <a:cubicBezTo>
                  <a:pt x="183" y="62"/>
                  <a:pt x="183" y="62"/>
                  <a:pt x="183" y="62"/>
                </a:cubicBezTo>
                <a:cubicBezTo>
                  <a:pt x="183" y="55"/>
                  <a:pt x="183" y="55"/>
                  <a:pt x="183" y="55"/>
                </a:cubicBezTo>
                <a:cubicBezTo>
                  <a:pt x="182" y="55"/>
                  <a:pt x="182" y="55"/>
                  <a:pt x="181" y="55"/>
                </a:cubicBezTo>
                <a:close/>
                <a:moveTo>
                  <a:pt x="144" y="63"/>
                </a:moveTo>
                <a:cubicBezTo>
                  <a:pt x="144" y="55"/>
                  <a:pt x="144" y="55"/>
                  <a:pt x="144" y="55"/>
                </a:cubicBezTo>
                <a:cubicBezTo>
                  <a:pt x="144" y="55"/>
                  <a:pt x="144" y="55"/>
                  <a:pt x="144" y="55"/>
                </a:cubicBezTo>
                <a:cubicBezTo>
                  <a:pt x="143" y="55"/>
                  <a:pt x="142" y="55"/>
                  <a:pt x="141" y="55"/>
                </a:cubicBezTo>
                <a:cubicBezTo>
                  <a:pt x="141" y="62"/>
                  <a:pt x="141" y="62"/>
                  <a:pt x="141" y="62"/>
                </a:cubicBezTo>
                <a:cubicBezTo>
                  <a:pt x="142" y="62"/>
                  <a:pt x="142" y="62"/>
                  <a:pt x="142" y="62"/>
                </a:cubicBezTo>
                <a:cubicBezTo>
                  <a:pt x="142" y="62"/>
                  <a:pt x="142" y="62"/>
                  <a:pt x="144" y="63"/>
                </a:cubicBezTo>
                <a:close/>
                <a:moveTo>
                  <a:pt x="147" y="56"/>
                </a:moveTo>
                <a:cubicBezTo>
                  <a:pt x="147" y="63"/>
                  <a:pt x="147" y="63"/>
                  <a:pt x="147" y="63"/>
                </a:cubicBezTo>
                <a:cubicBezTo>
                  <a:pt x="148" y="64"/>
                  <a:pt x="149" y="64"/>
                  <a:pt x="150" y="64"/>
                </a:cubicBezTo>
                <a:cubicBezTo>
                  <a:pt x="150" y="57"/>
                  <a:pt x="150" y="57"/>
                  <a:pt x="150" y="57"/>
                </a:cubicBezTo>
                <a:cubicBezTo>
                  <a:pt x="149" y="57"/>
                  <a:pt x="148" y="56"/>
                  <a:pt x="147" y="56"/>
                </a:cubicBezTo>
                <a:close/>
                <a:moveTo>
                  <a:pt x="176" y="91"/>
                </a:moveTo>
                <a:cubicBezTo>
                  <a:pt x="176" y="84"/>
                  <a:pt x="176" y="84"/>
                  <a:pt x="176" y="84"/>
                </a:cubicBezTo>
                <a:cubicBezTo>
                  <a:pt x="175" y="84"/>
                  <a:pt x="174" y="84"/>
                  <a:pt x="173" y="84"/>
                </a:cubicBezTo>
                <a:cubicBezTo>
                  <a:pt x="173" y="91"/>
                  <a:pt x="173" y="91"/>
                  <a:pt x="173" y="91"/>
                </a:cubicBezTo>
                <a:cubicBezTo>
                  <a:pt x="174" y="91"/>
                  <a:pt x="175" y="91"/>
                  <a:pt x="176" y="91"/>
                </a:cubicBezTo>
                <a:close/>
                <a:moveTo>
                  <a:pt x="163" y="84"/>
                </a:moveTo>
                <a:cubicBezTo>
                  <a:pt x="163" y="91"/>
                  <a:pt x="163" y="91"/>
                  <a:pt x="163" y="91"/>
                </a:cubicBezTo>
                <a:cubicBezTo>
                  <a:pt x="164" y="91"/>
                  <a:pt x="165" y="91"/>
                  <a:pt x="166" y="91"/>
                </a:cubicBezTo>
                <a:cubicBezTo>
                  <a:pt x="166" y="84"/>
                  <a:pt x="166" y="84"/>
                  <a:pt x="166" y="84"/>
                </a:cubicBezTo>
                <a:cubicBezTo>
                  <a:pt x="165" y="84"/>
                  <a:pt x="164" y="84"/>
                  <a:pt x="163" y="84"/>
                </a:cubicBezTo>
                <a:close/>
                <a:moveTo>
                  <a:pt x="185" y="90"/>
                </a:moveTo>
                <a:cubicBezTo>
                  <a:pt x="185" y="83"/>
                  <a:pt x="185" y="83"/>
                  <a:pt x="185" y="83"/>
                </a:cubicBezTo>
                <a:cubicBezTo>
                  <a:pt x="185" y="83"/>
                  <a:pt x="184" y="83"/>
                  <a:pt x="183" y="83"/>
                </a:cubicBezTo>
                <a:cubicBezTo>
                  <a:pt x="183" y="90"/>
                  <a:pt x="183" y="90"/>
                  <a:pt x="183" y="90"/>
                </a:cubicBezTo>
                <a:cubicBezTo>
                  <a:pt x="184" y="90"/>
                  <a:pt x="185" y="90"/>
                  <a:pt x="185" y="90"/>
                </a:cubicBezTo>
                <a:close/>
                <a:moveTo>
                  <a:pt x="189" y="82"/>
                </a:moveTo>
                <a:cubicBezTo>
                  <a:pt x="189" y="89"/>
                  <a:pt x="189" y="89"/>
                  <a:pt x="189" y="89"/>
                </a:cubicBezTo>
                <a:cubicBezTo>
                  <a:pt x="189" y="89"/>
                  <a:pt x="190" y="89"/>
                  <a:pt x="190" y="89"/>
                </a:cubicBezTo>
                <a:cubicBezTo>
                  <a:pt x="190" y="88"/>
                  <a:pt x="190" y="88"/>
                  <a:pt x="190" y="88"/>
                </a:cubicBezTo>
                <a:cubicBezTo>
                  <a:pt x="190" y="81"/>
                  <a:pt x="190" y="81"/>
                  <a:pt x="190" y="81"/>
                </a:cubicBezTo>
                <a:cubicBezTo>
                  <a:pt x="190" y="81"/>
                  <a:pt x="189" y="81"/>
                  <a:pt x="189" y="82"/>
                </a:cubicBezTo>
                <a:close/>
                <a:moveTo>
                  <a:pt x="151" y="89"/>
                </a:moveTo>
                <a:cubicBezTo>
                  <a:pt x="151" y="82"/>
                  <a:pt x="151" y="82"/>
                  <a:pt x="151" y="82"/>
                </a:cubicBezTo>
                <a:cubicBezTo>
                  <a:pt x="151" y="82"/>
                  <a:pt x="151" y="82"/>
                  <a:pt x="151" y="82"/>
                </a:cubicBezTo>
                <a:cubicBezTo>
                  <a:pt x="150" y="82"/>
                  <a:pt x="150" y="82"/>
                  <a:pt x="149" y="81"/>
                </a:cubicBezTo>
                <a:cubicBezTo>
                  <a:pt x="149" y="88"/>
                  <a:pt x="149" y="88"/>
                  <a:pt x="149" y="88"/>
                </a:cubicBezTo>
                <a:cubicBezTo>
                  <a:pt x="149" y="89"/>
                  <a:pt x="149" y="89"/>
                  <a:pt x="149" y="89"/>
                </a:cubicBezTo>
                <a:cubicBezTo>
                  <a:pt x="149" y="89"/>
                  <a:pt x="150" y="89"/>
                  <a:pt x="151" y="89"/>
                </a:cubicBezTo>
                <a:close/>
                <a:moveTo>
                  <a:pt x="155" y="83"/>
                </a:moveTo>
                <a:cubicBezTo>
                  <a:pt x="155" y="90"/>
                  <a:pt x="155" y="90"/>
                  <a:pt x="155" y="90"/>
                </a:cubicBezTo>
                <a:cubicBezTo>
                  <a:pt x="155" y="90"/>
                  <a:pt x="156" y="90"/>
                  <a:pt x="157" y="90"/>
                </a:cubicBezTo>
                <a:cubicBezTo>
                  <a:pt x="157" y="83"/>
                  <a:pt x="157" y="83"/>
                  <a:pt x="157" y="83"/>
                </a:cubicBezTo>
                <a:cubicBezTo>
                  <a:pt x="156" y="83"/>
                  <a:pt x="155" y="83"/>
                  <a:pt x="155" y="83"/>
                </a:cubicBezTo>
                <a:close/>
                <a:moveTo>
                  <a:pt x="169" y="117"/>
                </a:moveTo>
                <a:cubicBezTo>
                  <a:pt x="169" y="110"/>
                  <a:pt x="169" y="110"/>
                  <a:pt x="169" y="110"/>
                </a:cubicBezTo>
                <a:cubicBezTo>
                  <a:pt x="168" y="110"/>
                  <a:pt x="167" y="110"/>
                  <a:pt x="166" y="110"/>
                </a:cubicBezTo>
                <a:cubicBezTo>
                  <a:pt x="166" y="117"/>
                  <a:pt x="166" y="117"/>
                  <a:pt x="166" y="117"/>
                </a:cubicBezTo>
                <a:cubicBezTo>
                  <a:pt x="167" y="117"/>
                  <a:pt x="168" y="117"/>
                  <a:pt x="169" y="117"/>
                </a:cubicBezTo>
                <a:close/>
                <a:moveTo>
                  <a:pt x="156" y="110"/>
                </a:moveTo>
                <a:cubicBezTo>
                  <a:pt x="156" y="117"/>
                  <a:pt x="156" y="117"/>
                  <a:pt x="156" y="117"/>
                </a:cubicBezTo>
                <a:cubicBezTo>
                  <a:pt x="157" y="117"/>
                  <a:pt x="158" y="117"/>
                  <a:pt x="158" y="117"/>
                </a:cubicBezTo>
                <a:cubicBezTo>
                  <a:pt x="158" y="110"/>
                  <a:pt x="158" y="110"/>
                  <a:pt x="158" y="110"/>
                </a:cubicBezTo>
                <a:cubicBezTo>
                  <a:pt x="158" y="110"/>
                  <a:pt x="157" y="110"/>
                  <a:pt x="156" y="110"/>
                </a:cubicBezTo>
                <a:close/>
                <a:moveTo>
                  <a:pt x="178" y="116"/>
                </a:moveTo>
                <a:cubicBezTo>
                  <a:pt x="178" y="108"/>
                  <a:pt x="178" y="108"/>
                  <a:pt x="178" y="108"/>
                </a:cubicBezTo>
                <a:cubicBezTo>
                  <a:pt x="177" y="109"/>
                  <a:pt x="177" y="109"/>
                  <a:pt x="176" y="109"/>
                </a:cubicBezTo>
                <a:cubicBezTo>
                  <a:pt x="176" y="116"/>
                  <a:pt x="176" y="116"/>
                  <a:pt x="176" y="116"/>
                </a:cubicBezTo>
                <a:cubicBezTo>
                  <a:pt x="177" y="116"/>
                  <a:pt x="177" y="116"/>
                  <a:pt x="178" y="116"/>
                </a:cubicBezTo>
                <a:close/>
                <a:moveTo>
                  <a:pt x="182" y="108"/>
                </a:moveTo>
                <a:cubicBezTo>
                  <a:pt x="182" y="115"/>
                  <a:pt x="182" y="115"/>
                  <a:pt x="182" y="115"/>
                </a:cubicBezTo>
                <a:cubicBezTo>
                  <a:pt x="182" y="115"/>
                  <a:pt x="183" y="114"/>
                  <a:pt x="183" y="114"/>
                </a:cubicBezTo>
                <a:cubicBezTo>
                  <a:pt x="183" y="114"/>
                  <a:pt x="183" y="114"/>
                  <a:pt x="183" y="114"/>
                </a:cubicBezTo>
                <a:cubicBezTo>
                  <a:pt x="183" y="107"/>
                  <a:pt x="183" y="107"/>
                  <a:pt x="183" y="107"/>
                </a:cubicBezTo>
                <a:cubicBezTo>
                  <a:pt x="182" y="107"/>
                  <a:pt x="182" y="107"/>
                  <a:pt x="182" y="108"/>
                </a:cubicBezTo>
                <a:close/>
                <a:moveTo>
                  <a:pt x="144" y="115"/>
                </a:moveTo>
                <a:cubicBezTo>
                  <a:pt x="144" y="108"/>
                  <a:pt x="144" y="108"/>
                  <a:pt x="144" y="108"/>
                </a:cubicBezTo>
                <a:cubicBezTo>
                  <a:pt x="144" y="108"/>
                  <a:pt x="144" y="108"/>
                  <a:pt x="144" y="108"/>
                </a:cubicBezTo>
                <a:cubicBezTo>
                  <a:pt x="143" y="108"/>
                  <a:pt x="142" y="107"/>
                  <a:pt x="142" y="107"/>
                </a:cubicBezTo>
                <a:cubicBezTo>
                  <a:pt x="142" y="114"/>
                  <a:pt x="142" y="114"/>
                  <a:pt x="142" y="114"/>
                </a:cubicBezTo>
                <a:cubicBezTo>
                  <a:pt x="142" y="114"/>
                  <a:pt x="142" y="114"/>
                  <a:pt x="142" y="114"/>
                </a:cubicBezTo>
                <a:cubicBezTo>
                  <a:pt x="142" y="115"/>
                  <a:pt x="143" y="115"/>
                  <a:pt x="144" y="115"/>
                </a:cubicBezTo>
                <a:close/>
                <a:moveTo>
                  <a:pt x="147" y="109"/>
                </a:moveTo>
                <a:cubicBezTo>
                  <a:pt x="147" y="116"/>
                  <a:pt x="147" y="116"/>
                  <a:pt x="147" y="116"/>
                </a:cubicBezTo>
                <a:cubicBezTo>
                  <a:pt x="148" y="116"/>
                  <a:pt x="149" y="116"/>
                  <a:pt x="150" y="116"/>
                </a:cubicBezTo>
                <a:cubicBezTo>
                  <a:pt x="150" y="109"/>
                  <a:pt x="150" y="109"/>
                  <a:pt x="150" y="109"/>
                </a:cubicBezTo>
                <a:cubicBezTo>
                  <a:pt x="149" y="109"/>
                  <a:pt x="148" y="109"/>
                  <a:pt x="147" y="109"/>
                </a:cubicBezTo>
                <a:close/>
                <a:moveTo>
                  <a:pt x="181" y="99"/>
                </a:moveTo>
                <a:cubicBezTo>
                  <a:pt x="178" y="99"/>
                  <a:pt x="174" y="100"/>
                  <a:pt x="169" y="100"/>
                </a:cubicBezTo>
                <a:cubicBezTo>
                  <a:pt x="162" y="100"/>
                  <a:pt x="156" y="99"/>
                  <a:pt x="151" y="97"/>
                </a:cubicBezTo>
                <a:cubicBezTo>
                  <a:pt x="151" y="97"/>
                  <a:pt x="150" y="97"/>
                  <a:pt x="150" y="97"/>
                </a:cubicBezTo>
                <a:cubicBezTo>
                  <a:pt x="149" y="97"/>
                  <a:pt x="147" y="98"/>
                  <a:pt x="146" y="98"/>
                </a:cubicBezTo>
                <a:cubicBezTo>
                  <a:pt x="143" y="99"/>
                  <a:pt x="142" y="99"/>
                  <a:pt x="142" y="99"/>
                </a:cubicBezTo>
                <a:cubicBezTo>
                  <a:pt x="142" y="99"/>
                  <a:pt x="143" y="99"/>
                  <a:pt x="146" y="100"/>
                </a:cubicBezTo>
                <a:cubicBezTo>
                  <a:pt x="150" y="101"/>
                  <a:pt x="156" y="102"/>
                  <a:pt x="162" y="102"/>
                </a:cubicBezTo>
                <a:cubicBezTo>
                  <a:pt x="169" y="102"/>
                  <a:pt x="174" y="101"/>
                  <a:pt x="178" y="100"/>
                </a:cubicBezTo>
                <a:cubicBezTo>
                  <a:pt x="181" y="99"/>
                  <a:pt x="183" y="99"/>
                  <a:pt x="183" y="99"/>
                </a:cubicBezTo>
                <a:cubicBezTo>
                  <a:pt x="183" y="99"/>
                  <a:pt x="182" y="99"/>
                  <a:pt x="181" y="99"/>
                </a:cubicBezTo>
                <a:close/>
                <a:moveTo>
                  <a:pt x="180" y="71"/>
                </a:moveTo>
                <a:cubicBezTo>
                  <a:pt x="175" y="72"/>
                  <a:pt x="169" y="73"/>
                  <a:pt x="162" y="73"/>
                </a:cubicBezTo>
                <a:cubicBezTo>
                  <a:pt x="159" y="73"/>
                  <a:pt x="155" y="73"/>
                  <a:pt x="152" y="72"/>
                </a:cubicBezTo>
                <a:cubicBezTo>
                  <a:pt x="150" y="73"/>
                  <a:pt x="149" y="73"/>
                  <a:pt x="149" y="73"/>
                </a:cubicBezTo>
                <a:cubicBezTo>
                  <a:pt x="149" y="73"/>
                  <a:pt x="151" y="74"/>
                  <a:pt x="153" y="74"/>
                </a:cubicBezTo>
                <a:cubicBezTo>
                  <a:pt x="157" y="75"/>
                  <a:pt x="163" y="76"/>
                  <a:pt x="169" y="76"/>
                </a:cubicBezTo>
                <a:cubicBezTo>
                  <a:pt x="176" y="76"/>
                  <a:pt x="182" y="75"/>
                  <a:pt x="186" y="74"/>
                </a:cubicBezTo>
                <a:cubicBezTo>
                  <a:pt x="188" y="73"/>
                  <a:pt x="190" y="73"/>
                  <a:pt x="190" y="73"/>
                </a:cubicBezTo>
                <a:cubicBezTo>
                  <a:pt x="190" y="73"/>
                  <a:pt x="188" y="73"/>
                  <a:pt x="186" y="72"/>
                </a:cubicBezTo>
                <a:cubicBezTo>
                  <a:pt x="184" y="72"/>
                  <a:pt x="182" y="71"/>
                  <a:pt x="180" y="71"/>
                </a:cubicBezTo>
                <a:close/>
                <a:moveTo>
                  <a:pt x="178" y="45"/>
                </a:moveTo>
                <a:cubicBezTo>
                  <a:pt x="174" y="46"/>
                  <a:pt x="169" y="46"/>
                  <a:pt x="165" y="46"/>
                </a:cubicBezTo>
                <a:cubicBezTo>
                  <a:pt x="159" y="46"/>
                  <a:pt x="153" y="46"/>
                  <a:pt x="149" y="45"/>
                </a:cubicBezTo>
                <a:cubicBezTo>
                  <a:pt x="148" y="45"/>
                  <a:pt x="147" y="45"/>
                  <a:pt x="146" y="46"/>
                </a:cubicBezTo>
                <a:cubicBezTo>
                  <a:pt x="143" y="46"/>
                  <a:pt x="142" y="47"/>
                  <a:pt x="142" y="47"/>
                </a:cubicBezTo>
                <a:cubicBezTo>
                  <a:pt x="142" y="47"/>
                  <a:pt x="143" y="47"/>
                  <a:pt x="146" y="48"/>
                </a:cubicBezTo>
                <a:cubicBezTo>
                  <a:pt x="150" y="49"/>
                  <a:pt x="156" y="50"/>
                  <a:pt x="162" y="50"/>
                </a:cubicBezTo>
                <a:cubicBezTo>
                  <a:pt x="168" y="50"/>
                  <a:pt x="174" y="49"/>
                  <a:pt x="178" y="48"/>
                </a:cubicBezTo>
                <a:cubicBezTo>
                  <a:pt x="181" y="47"/>
                  <a:pt x="182" y="47"/>
                  <a:pt x="182" y="47"/>
                </a:cubicBezTo>
                <a:cubicBezTo>
                  <a:pt x="182" y="46"/>
                  <a:pt x="181" y="46"/>
                  <a:pt x="178" y="46"/>
                </a:cubicBezTo>
                <a:cubicBezTo>
                  <a:pt x="178" y="45"/>
                  <a:pt x="178" y="45"/>
                  <a:pt x="178" y="45"/>
                </a:cubicBezTo>
                <a:close/>
                <a:moveTo>
                  <a:pt x="165" y="9"/>
                </a:moveTo>
                <a:cubicBezTo>
                  <a:pt x="172" y="9"/>
                  <a:pt x="178" y="10"/>
                  <a:pt x="183" y="11"/>
                </a:cubicBezTo>
                <a:cubicBezTo>
                  <a:pt x="189" y="13"/>
                  <a:pt x="193" y="16"/>
                  <a:pt x="193" y="20"/>
                </a:cubicBezTo>
                <a:cubicBezTo>
                  <a:pt x="193" y="35"/>
                  <a:pt x="193" y="35"/>
                  <a:pt x="193" y="35"/>
                </a:cubicBezTo>
                <a:cubicBezTo>
                  <a:pt x="193" y="36"/>
                  <a:pt x="193" y="36"/>
                  <a:pt x="193" y="36"/>
                </a:cubicBezTo>
                <a:cubicBezTo>
                  <a:pt x="193" y="36"/>
                  <a:pt x="193" y="36"/>
                  <a:pt x="193" y="36"/>
                </a:cubicBezTo>
                <a:cubicBezTo>
                  <a:pt x="193" y="38"/>
                  <a:pt x="191" y="40"/>
                  <a:pt x="188" y="42"/>
                </a:cubicBezTo>
                <a:cubicBezTo>
                  <a:pt x="190" y="43"/>
                  <a:pt x="190" y="45"/>
                  <a:pt x="190" y="47"/>
                </a:cubicBezTo>
                <a:cubicBezTo>
                  <a:pt x="190" y="62"/>
                  <a:pt x="190" y="62"/>
                  <a:pt x="190" y="62"/>
                </a:cubicBezTo>
                <a:cubicBezTo>
                  <a:pt x="190" y="62"/>
                  <a:pt x="190" y="62"/>
                  <a:pt x="190" y="62"/>
                </a:cubicBezTo>
                <a:cubicBezTo>
                  <a:pt x="190" y="62"/>
                  <a:pt x="190" y="62"/>
                  <a:pt x="190" y="62"/>
                </a:cubicBezTo>
                <a:cubicBezTo>
                  <a:pt x="190" y="63"/>
                  <a:pt x="190" y="64"/>
                  <a:pt x="190" y="65"/>
                </a:cubicBezTo>
                <a:cubicBezTo>
                  <a:pt x="195" y="67"/>
                  <a:pt x="198" y="70"/>
                  <a:pt x="198" y="73"/>
                </a:cubicBezTo>
                <a:cubicBezTo>
                  <a:pt x="198" y="88"/>
                  <a:pt x="198" y="88"/>
                  <a:pt x="198" y="88"/>
                </a:cubicBezTo>
                <a:cubicBezTo>
                  <a:pt x="198" y="89"/>
                  <a:pt x="198" y="89"/>
                  <a:pt x="198" y="89"/>
                </a:cubicBezTo>
                <a:cubicBezTo>
                  <a:pt x="198" y="89"/>
                  <a:pt x="198" y="89"/>
                  <a:pt x="198" y="89"/>
                </a:cubicBezTo>
                <a:cubicBezTo>
                  <a:pt x="198" y="92"/>
                  <a:pt x="195" y="95"/>
                  <a:pt x="190" y="97"/>
                </a:cubicBezTo>
                <a:cubicBezTo>
                  <a:pt x="191" y="97"/>
                  <a:pt x="191" y="98"/>
                  <a:pt x="191" y="99"/>
                </a:cubicBezTo>
                <a:cubicBezTo>
                  <a:pt x="191" y="114"/>
                  <a:pt x="191" y="114"/>
                  <a:pt x="191" y="114"/>
                </a:cubicBezTo>
                <a:cubicBezTo>
                  <a:pt x="191" y="115"/>
                  <a:pt x="191" y="115"/>
                  <a:pt x="191" y="115"/>
                </a:cubicBezTo>
                <a:cubicBezTo>
                  <a:pt x="191" y="115"/>
                  <a:pt x="191" y="115"/>
                  <a:pt x="191" y="115"/>
                </a:cubicBezTo>
                <a:cubicBezTo>
                  <a:pt x="191" y="118"/>
                  <a:pt x="187" y="121"/>
                  <a:pt x="181" y="123"/>
                </a:cubicBezTo>
                <a:cubicBezTo>
                  <a:pt x="176" y="125"/>
                  <a:pt x="169" y="125"/>
                  <a:pt x="162" y="125"/>
                </a:cubicBezTo>
                <a:cubicBezTo>
                  <a:pt x="155" y="125"/>
                  <a:pt x="149" y="125"/>
                  <a:pt x="144" y="123"/>
                </a:cubicBezTo>
                <a:cubicBezTo>
                  <a:pt x="138" y="122"/>
                  <a:pt x="134" y="119"/>
                  <a:pt x="134" y="115"/>
                </a:cubicBezTo>
                <a:cubicBezTo>
                  <a:pt x="134" y="115"/>
                  <a:pt x="134" y="115"/>
                  <a:pt x="134" y="115"/>
                </a:cubicBezTo>
                <a:cubicBezTo>
                  <a:pt x="134" y="115"/>
                  <a:pt x="134" y="115"/>
                  <a:pt x="134" y="115"/>
                </a:cubicBezTo>
                <a:cubicBezTo>
                  <a:pt x="134" y="115"/>
                  <a:pt x="134" y="115"/>
                  <a:pt x="134" y="114"/>
                </a:cubicBezTo>
                <a:cubicBezTo>
                  <a:pt x="134" y="114"/>
                  <a:pt x="134" y="114"/>
                  <a:pt x="134" y="114"/>
                </a:cubicBezTo>
                <a:cubicBezTo>
                  <a:pt x="134" y="99"/>
                  <a:pt x="134" y="99"/>
                  <a:pt x="134" y="99"/>
                </a:cubicBezTo>
                <a:cubicBezTo>
                  <a:pt x="134" y="99"/>
                  <a:pt x="134" y="99"/>
                  <a:pt x="134" y="99"/>
                </a:cubicBezTo>
                <a:cubicBezTo>
                  <a:pt x="134" y="96"/>
                  <a:pt x="137" y="93"/>
                  <a:pt x="142" y="91"/>
                </a:cubicBezTo>
                <a:cubicBezTo>
                  <a:pt x="141" y="90"/>
                  <a:pt x="141" y="90"/>
                  <a:pt x="141" y="89"/>
                </a:cubicBezTo>
                <a:cubicBezTo>
                  <a:pt x="141" y="89"/>
                  <a:pt x="141" y="89"/>
                  <a:pt x="141" y="89"/>
                </a:cubicBezTo>
                <a:cubicBezTo>
                  <a:pt x="141" y="89"/>
                  <a:pt x="141" y="89"/>
                  <a:pt x="141" y="89"/>
                </a:cubicBezTo>
                <a:cubicBezTo>
                  <a:pt x="141" y="89"/>
                  <a:pt x="141" y="89"/>
                  <a:pt x="141" y="89"/>
                </a:cubicBezTo>
                <a:cubicBezTo>
                  <a:pt x="141" y="88"/>
                  <a:pt x="141" y="88"/>
                  <a:pt x="141" y="88"/>
                </a:cubicBezTo>
                <a:cubicBezTo>
                  <a:pt x="141" y="74"/>
                  <a:pt x="141" y="74"/>
                  <a:pt x="141" y="74"/>
                </a:cubicBezTo>
                <a:cubicBezTo>
                  <a:pt x="141" y="73"/>
                  <a:pt x="141" y="73"/>
                  <a:pt x="141" y="73"/>
                </a:cubicBezTo>
                <a:cubicBezTo>
                  <a:pt x="141" y="72"/>
                  <a:pt x="141" y="71"/>
                  <a:pt x="142" y="70"/>
                </a:cubicBezTo>
                <a:cubicBezTo>
                  <a:pt x="137" y="69"/>
                  <a:pt x="134" y="66"/>
                  <a:pt x="134" y="63"/>
                </a:cubicBezTo>
                <a:cubicBezTo>
                  <a:pt x="134" y="63"/>
                  <a:pt x="134" y="63"/>
                  <a:pt x="134" y="63"/>
                </a:cubicBezTo>
                <a:cubicBezTo>
                  <a:pt x="134" y="62"/>
                  <a:pt x="134" y="62"/>
                  <a:pt x="134" y="62"/>
                </a:cubicBezTo>
                <a:cubicBezTo>
                  <a:pt x="134" y="62"/>
                  <a:pt x="134" y="62"/>
                  <a:pt x="134" y="62"/>
                </a:cubicBezTo>
                <a:cubicBezTo>
                  <a:pt x="134" y="62"/>
                  <a:pt x="134" y="62"/>
                  <a:pt x="134" y="62"/>
                </a:cubicBezTo>
                <a:cubicBezTo>
                  <a:pt x="134" y="47"/>
                  <a:pt x="134" y="47"/>
                  <a:pt x="134" y="47"/>
                </a:cubicBezTo>
                <a:cubicBezTo>
                  <a:pt x="134" y="47"/>
                  <a:pt x="134" y="47"/>
                  <a:pt x="134" y="47"/>
                </a:cubicBezTo>
                <a:cubicBezTo>
                  <a:pt x="134" y="44"/>
                  <a:pt x="135" y="42"/>
                  <a:pt x="138" y="40"/>
                </a:cubicBezTo>
                <a:cubicBezTo>
                  <a:pt x="137" y="39"/>
                  <a:pt x="136" y="38"/>
                  <a:pt x="136" y="36"/>
                </a:cubicBezTo>
                <a:cubicBezTo>
                  <a:pt x="136" y="36"/>
                  <a:pt x="136" y="36"/>
                  <a:pt x="136" y="36"/>
                </a:cubicBezTo>
                <a:cubicBezTo>
                  <a:pt x="136" y="36"/>
                  <a:pt x="136" y="36"/>
                  <a:pt x="136" y="36"/>
                </a:cubicBezTo>
                <a:cubicBezTo>
                  <a:pt x="136" y="36"/>
                  <a:pt x="136" y="36"/>
                  <a:pt x="136" y="36"/>
                </a:cubicBezTo>
                <a:cubicBezTo>
                  <a:pt x="136" y="35"/>
                  <a:pt x="136" y="35"/>
                  <a:pt x="136" y="35"/>
                </a:cubicBezTo>
                <a:cubicBezTo>
                  <a:pt x="136" y="21"/>
                  <a:pt x="136" y="21"/>
                  <a:pt x="136" y="21"/>
                </a:cubicBezTo>
                <a:cubicBezTo>
                  <a:pt x="136" y="20"/>
                  <a:pt x="136" y="20"/>
                  <a:pt x="136" y="20"/>
                </a:cubicBezTo>
                <a:cubicBezTo>
                  <a:pt x="136" y="16"/>
                  <a:pt x="140" y="13"/>
                  <a:pt x="146" y="11"/>
                </a:cubicBezTo>
                <a:cubicBezTo>
                  <a:pt x="151" y="10"/>
                  <a:pt x="158" y="9"/>
                  <a:pt x="165" y="9"/>
                </a:cubicBezTo>
                <a:close/>
                <a:moveTo>
                  <a:pt x="242" y="9"/>
                </a:moveTo>
                <a:cubicBezTo>
                  <a:pt x="235" y="9"/>
                  <a:pt x="228" y="10"/>
                  <a:pt x="223" y="11"/>
                </a:cubicBezTo>
                <a:cubicBezTo>
                  <a:pt x="217" y="13"/>
                  <a:pt x="213" y="16"/>
                  <a:pt x="213" y="20"/>
                </a:cubicBezTo>
                <a:cubicBezTo>
                  <a:pt x="213" y="35"/>
                  <a:pt x="213" y="35"/>
                  <a:pt x="213" y="35"/>
                </a:cubicBezTo>
                <a:cubicBezTo>
                  <a:pt x="213" y="36"/>
                  <a:pt x="213" y="36"/>
                  <a:pt x="213" y="36"/>
                </a:cubicBezTo>
                <a:cubicBezTo>
                  <a:pt x="213" y="36"/>
                  <a:pt x="213" y="36"/>
                  <a:pt x="213" y="36"/>
                </a:cubicBezTo>
                <a:cubicBezTo>
                  <a:pt x="213" y="38"/>
                  <a:pt x="215" y="40"/>
                  <a:pt x="218" y="42"/>
                </a:cubicBezTo>
                <a:cubicBezTo>
                  <a:pt x="217" y="43"/>
                  <a:pt x="216" y="45"/>
                  <a:pt x="216" y="47"/>
                </a:cubicBezTo>
                <a:cubicBezTo>
                  <a:pt x="216" y="62"/>
                  <a:pt x="216" y="62"/>
                  <a:pt x="216" y="62"/>
                </a:cubicBezTo>
                <a:cubicBezTo>
                  <a:pt x="216" y="62"/>
                  <a:pt x="216" y="62"/>
                  <a:pt x="216" y="62"/>
                </a:cubicBezTo>
                <a:cubicBezTo>
                  <a:pt x="216" y="62"/>
                  <a:pt x="216" y="62"/>
                  <a:pt x="216" y="62"/>
                </a:cubicBezTo>
                <a:cubicBezTo>
                  <a:pt x="216" y="63"/>
                  <a:pt x="216" y="64"/>
                  <a:pt x="217" y="65"/>
                </a:cubicBezTo>
                <a:cubicBezTo>
                  <a:pt x="212" y="67"/>
                  <a:pt x="208" y="70"/>
                  <a:pt x="208" y="73"/>
                </a:cubicBezTo>
                <a:cubicBezTo>
                  <a:pt x="208" y="88"/>
                  <a:pt x="208" y="88"/>
                  <a:pt x="208" y="88"/>
                </a:cubicBezTo>
                <a:cubicBezTo>
                  <a:pt x="208" y="89"/>
                  <a:pt x="208" y="89"/>
                  <a:pt x="208" y="89"/>
                </a:cubicBezTo>
                <a:cubicBezTo>
                  <a:pt x="208" y="89"/>
                  <a:pt x="208" y="89"/>
                  <a:pt x="208" y="89"/>
                </a:cubicBezTo>
                <a:cubicBezTo>
                  <a:pt x="209" y="92"/>
                  <a:pt x="211" y="95"/>
                  <a:pt x="216" y="97"/>
                </a:cubicBezTo>
                <a:cubicBezTo>
                  <a:pt x="216" y="97"/>
                  <a:pt x="216" y="98"/>
                  <a:pt x="216" y="99"/>
                </a:cubicBezTo>
                <a:cubicBezTo>
                  <a:pt x="216" y="114"/>
                  <a:pt x="216" y="114"/>
                  <a:pt x="216" y="114"/>
                </a:cubicBezTo>
                <a:cubicBezTo>
                  <a:pt x="216" y="115"/>
                  <a:pt x="216" y="115"/>
                  <a:pt x="216" y="115"/>
                </a:cubicBezTo>
                <a:cubicBezTo>
                  <a:pt x="216" y="115"/>
                  <a:pt x="216" y="115"/>
                  <a:pt x="216" y="115"/>
                </a:cubicBezTo>
                <a:cubicBezTo>
                  <a:pt x="216" y="118"/>
                  <a:pt x="220" y="121"/>
                  <a:pt x="226" y="123"/>
                </a:cubicBezTo>
                <a:cubicBezTo>
                  <a:pt x="230" y="125"/>
                  <a:pt x="237" y="125"/>
                  <a:pt x="244" y="125"/>
                </a:cubicBezTo>
                <a:cubicBezTo>
                  <a:pt x="251" y="125"/>
                  <a:pt x="258" y="125"/>
                  <a:pt x="262" y="123"/>
                </a:cubicBezTo>
                <a:cubicBezTo>
                  <a:pt x="268" y="122"/>
                  <a:pt x="272" y="119"/>
                  <a:pt x="272" y="115"/>
                </a:cubicBezTo>
                <a:cubicBezTo>
                  <a:pt x="272" y="115"/>
                  <a:pt x="272" y="115"/>
                  <a:pt x="272" y="115"/>
                </a:cubicBezTo>
                <a:cubicBezTo>
                  <a:pt x="272" y="115"/>
                  <a:pt x="272" y="115"/>
                  <a:pt x="272" y="115"/>
                </a:cubicBezTo>
                <a:cubicBezTo>
                  <a:pt x="272" y="115"/>
                  <a:pt x="272" y="115"/>
                  <a:pt x="272" y="114"/>
                </a:cubicBezTo>
                <a:cubicBezTo>
                  <a:pt x="272" y="114"/>
                  <a:pt x="272" y="114"/>
                  <a:pt x="272" y="114"/>
                </a:cubicBezTo>
                <a:cubicBezTo>
                  <a:pt x="272" y="99"/>
                  <a:pt x="272" y="99"/>
                  <a:pt x="272" y="99"/>
                </a:cubicBezTo>
                <a:cubicBezTo>
                  <a:pt x="272" y="99"/>
                  <a:pt x="272" y="99"/>
                  <a:pt x="272" y="99"/>
                </a:cubicBezTo>
                <a:cubicBezTo>
                  <a:pt x="272" y="96"/>
                  <a:pt x="270" y="93"/>
                  <a:pt x="265" y="91"/>
                </a:cubicBezTo>
                <a:cubicBezTo>
                  <a:pt x="265" y="90"/>
                  <a:pt x="265" y="90"/>
                  <a:pt x="265" y="89"/>
                </a:cubicBezTo>
                <a:cubicBezTo>
                  <a:pt x="265" y="89"/>
                  <a:pt x="265" y="89"/>
                  <a:pt x="265" y="89"/>
                </a:cubicBezTo>
                <a:cubicBezTo>
                  <a:pt x="265" y="89"/>
                  <a:pt x="265" y="89"/>
                  <a:pt x="265" y="89"/>
                </a:cubicBezTo>
                <a:cubicBezTo>
                  <a:pt x="265" y="89"/>
                  <a:pt x="265" y="89"/>
                  <a:pt x="265" y="89"/>
                </a:cubicBezTo>
                <a:cubicBezTo>
                  <a:pt x="265" y="88"/>
                  <a:pt x="265" y="88"/>
                  <a:pt x="265" y="88"/>
                </a:cubicBezTo>
                <a:cubicBezTo>
                  <a:pt x="265" y="74"/>
                  <a:pt x="265" y="74"/>
                  <a:pt x="265" y="74"/>
                </a:cubicBezTo>
                <a:cubicBezTo>
                  <a:pt x="265" y="73"/>
                  <a:pt x="265" y="73"/>
                  <a:pt x="265" y="73"/>
                </a:cubicBezTo>
                <a:cubicBezTo>
                  <a:pt x="265" y="72"/>
                  <a:pt x="265" y="71"/>
                  <a:pt x="265" y="70"/>
                </a:cubicBezTo>
                <a:cubicBezTo>
                  <a:pt x="269" y="69"/>
                  <a:pt x="272" y="66"/>
                  <a:pt x="273" y="63"/>
                </a:cubicBezTo>
                <a:cubicBezTo>
                  <a:pt x="273" y="63"/>
                  <a:pt x="273" y="63"/>
                  <a:pt x="273" y="63"/>
                </a:cubicBezTo>
                <a:cubicBezTo>
                  <a:pt x="273" y="62"/>
                  <a:pt x="273" y="62"/>
                  <a:pt x="273" y="62"/>
                </a:cubicBezTo>
                <a:cubicBezTo>
                  <a:pt x="273" y="62"/>
                  <a:pt x="273" y="62"/>
                  <a:pt x="273" y="62"/>
                </a:cubicBezTo>
                <a:cubicBezTo>
                  <a:pt x="273" y="62"/>
                  <a:pt x="273" y="62"/>
                  <a:pt x="273" y="62"/>
                </a:cubicBezTo>
                <a:cubicBezTo>
                  <a:pt x="273" y="47"/>
                  <a:pt x="273" y="47"/>
                  <a:pt x="273" y="47"/>
                </a:cubicBezTo>
                <a:cubicBezTo>
                  <a:pt x="273" y="47"/>
                  <a:pt x="273" y="47"/>
                  <a:pt x="273" y="47"/>
                </a:cubicBezTo>
                <a:cubicBezTo>
                  <a:pt x="273" y="44"/>
                  <a:pt x="271" y="42"/>
                  <a:pt x="268" y="40"/>
                </a:cubicBezTo>
                <a:cubicBezTo>
                  <a:pt x="269" y="39"/>
                  <a:pt x="270" y="38"/>
                  <a:pt x="270" y="36"/>
                </a:cubicBezTo>
                <a:cubicBezTo>
                  <a:pt x="270" y="36"/>
                  <a:pt x="270" y="36"/>
                  <a:pt x="270" y="36"/>
                </a:cubicBezTo>
                <a:cubicBezTo>
                  <a:pt x="270" y="36"/>
                  <a:pt x="270" y="36"/>
                  <a:pt x="270" y="36"/>
                </a:cubicBezTo>
                <a:cubicBezTo>
                  <a:pt x="270" y="36"/>
                  <a:pt x="270" y="36"/>
                  <a:pt x="270" y="36"/>
                </a:cubicBezTo>
                <a:cubicBezTo>
                  <a:pt x="270" y="35"/>
                  <a:pt x="270" y="35"/>
                  <a:pt x="270" y="35"/>
                </a:cubicBezTo>
                <a:cubicBezTo>
                  <a:pt x="270" y="21"/>
                  <a:pt x="270" y="21"/>
                  <a:pt x="270" y="21"/>
                </a:cubicBezTo>
                <a:cubicBezTo>
                  <a:pt x="270" y="20"/>
                  <a:pt x="270" y="20"/>
                  <a:pt x="270" y="20"/>
                </a:cubicBezTo>
                <a:cubicBezTo>
                  <a:pt x="270" y="16"/>
                  <a:pt x="266" y="13"/>
                  <a:pt x="260" y="11"/>
                </a:cubicBezTo>
                <a:cubicBezTo>
                  <a:pt x="255" y="10"/>
                  <a:pt x="249" y="9"/>
                  <a:pt x="242" y="9"/>
                </a:cubicBezTo>
                <a:close/>
                <a:moveTo>
                  <a:pt x="99" y="89"/>
                </a:moveTo>
                <a:cubicBezTo>
                  <a:pt x="100" y="89"/>
                  <a:pt x="101" y="89"/>
                  <a:pt x="102" y="89"/>
                </a:cubicBezTo>
                <a:cubicBezTo>
                  <a:pt x="102" y="82"/>
                  <a:pt x="102" y="82"/>
                  <a:pt x="102" y="82"/>
                </a:cubicBezTo>
                <a:cubicBezTo>
                  <a:pt x="101" y="82"/>
                  <a:pt x="100" y="82"/>
                  <a:pt x="99" y="82"/>
                </a:cubicBezTo>
                <a:lnTo>
                  <a:pt x="99" y="89"/>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18" name="Freeform 118"/>
          <p:cNvSpPr>
            <a:spLocks noEditPoints="1"/>
          </p:cNvSpPr>
          <p:nvPr/>
        </p:nvSpPr>
        <p:spPr bwMode="auto">
          <a:xfrm>
            <a:off x="3661234" y="4859874"/>
            <a:ext cx="147494" cy="173331"/>
          </a:xfrm>
          <a:custGeom>
            <a:avLst/>
            <a:gdLst>
              <a:gd name="T0" fmla="*/ 57 w 58"/>
              <a:gd name="T1" fmla="*/ 42 h 68"/>
              <a:gd name="T2" fmla="*/ 57 w 58"/>
              <a:gd name="T3" fmla="*/ 57 h 68"/>
              <a:gd name="T4" fmla="*/ 47 w 58"/>
              <a:gd name="T5" fmla="*/ 66 h 68"/>
              <a:gd name="T6" fmla="*/ 10 w 58"/>
              <a:gd name="T7" fmla="*/ 66 h 68"/>
              <a:gd name="T8" fmla="*/ 0 w 58"/>
              <a:gd name="T9" fmla="*/ 58 h 68"/>
              <a:gd name="T10" fmla="*/ 0 w 58"/>
              <a:gd name="T11" fmla="*/ 57 h 68"/>
              <a:gd name="T12" fmla="*/ 0 w 58"/>
              <a:gd name="T13" fmla="*/ 42 h 68"/>
              <a:gd name="T14" fmla="*/ 7 w 58"/>
              <a:gd name="T15" fmla="*/ 34 h 68"/>
              <a:gd name="T16" fmla="*/ 1 w 58"/>
              <a:gd name="T17" fmla="*/ 28 h 68"/>
              <a:gd name="T18" fmla="*/ 1 w 58"/>
              <a:gd name="T19" fmla="*/ 27 h 68"/>
              <a:gd name="T20" fmla="*/ 1 w 58"/>
              <a:gd name="T21" fmla="*/ 12 h 68"/>
              <a:gd name="T22" fmla="*/ 11 w 58"/>
              <a:gd name="T23" fmla="*/ 3 h 68"/>
              <a:gd name="T24" fmla="*/ 48 w 58"/>
              <a:gd name="T25" fmla="*/ 3 h 68"/>
              <a:gd name="T26" fmla="*/ 58 w 58"/>
              <a:gd name="T27" fmla="*/ 27 h 68"/>
              <a:gd name="T28" fmla="*/ 58 w 58"/>
              <a:gd name="T29" fmla="*/ 27 h 68"/>
              <a:gd name="T30" fmla="*/ 15 w 58"/>
              <a:gd name="T31" fmla="*/ 21 h 68"/>
              <a:gd name="T32" fmla="*/ 17 w 58"/>
              <a:gd name="T33" fmla="*/ 29 h 68"/>
              <a:gd name="T34" fmla="*/ 15 w 58"/>
              <a:gd name="T35" fmla="*/ 21 h 68"/>
              <a:gd name="T36" fmla="*/ 12 w 58"/>
              <a:gd name="T37" fmla="*/ 20 h 68"/>
              <a:gd name="T38" fmla="*/ 9 w 58"/>
              <a:gd name="T39" fmla="*/ 20 h 68"/>
              <a:gd name="T40" fmla="*/ 9 w 58"/>
              <a:gd name="T41" fmla="*/ 27 h 68"/>
              <a:gd name="T42" fmla="*/ 49 w 58"/>
              <a:gd name="T43" fmla="*/ 20 h 68"/>
              <a:gd name="T44" fmla="*/ 50 w 58"/>
              <a:gd name="T45" fmla="*/ 27 h 68"/>
              <a:gd name="T46" fmla="*/ 50 w 58"/>
              <a:gd name="T47" fmla="*/ 19 h 68"/>
              <a:gd name="T48" fmla="*/ 46 w 58"/>
              <a:gd name="T49" fmla="*/ 28 h 68"/>
              <a:gd name="T50" fmla="*/ 43 w 58"/>
              <a:gd name="T51" fmla="*/ 21 h 68"/>
              <a:gd name="T52" fmla="*/ 46 w 58"/>
              <a:gd name="T53" fmla="*/ 28 h 68"/>
              <a:gd name="T54" fmla="*/ 23 w 58"/>
              <a:gd name="T55" fmla="*/ 30 h 68"/>
              <a:gd name="T56" fmla="*/ 26 w 58"/>
              <a:gd name="T57" fmla="*/ 22 h 68"/>
              <a:gd name="T58" fmla="*/ 37 w 58"/>
              <a:gd name="T59" fmla="*/ 30 h 68"/>
              <a:gd name="T60" fmla="*/ 34 w 58"/>
              <a:gd name="T61" fmla="*/ 22 h 68"/>
              <a:gd name="T62" fmla="*/ 37 w 58"/>
              <a:gd name="T63" fmla="*/ 30 h 68"/>
              <a:gd name="T64" fmla="*/ 30 w 58"/>
              <a:gd name="T65" fmla="*/ 9 h 68"/>
              <a:gd name="T66" fmla="*/ 9 w 58"/>
              <a:gd name="T67" fmla="*/ 12 h 68"/>
              <a:gd name="T68" fmla="*/ 30 w 58"/>
              <a:gd name="T69" fmla="*/ 14 h 68"/>
              <a:gd name="T70" fmla="*/ 50 w 58"/>
              <a:gd name="T71" fmla="*/ 11 h 68"/>
              <a:gd name="T72" fmla="*/ 13 w 58"/>
              <a:gd name="T73" fmla="*/ 51 h 68"/>
              <a:gd name="T74" fmla="*/ 16 w 58"/>
              <a:gd name="T75" fmla="*/ 59 h 68"/>
              <a:gd name="T76" fmla="*/ 13 w 58"/>
              <a:gd name="T77" fmla="*/ 51 h 68"/>
              <a:gd name="T78" fmla="*/ 10 w 58"/>
              <a:gd name="T79" fmla="*/ 51 h 68"/>
              <a:gd name="T80" fmla="*/ 8 w 58"/>
              <a:gd name="T81" fmla="*/ 50 h 68"/>
              <a:gd name="T82" fmla="*/ 8 w 58"/>
              <a:gd name="T83" fmla="*/ 57 h 68"/>
              <a:gd name="T84" fmla="*/ 47 w 58"/>
              <a:gd name="T85" fmla="*/ 50 h 68"/>
              <a:gd name="T86" fmla="*/ 49 w 58"/>
              <a:gd name="T87" fmla="*/ 57 h 68"/>
              <a:gd name="T88" fmla="*/ 49 w 58"/>
              <a:gd name="T89" fmla="*/ 50 h 68"/>
              <a:gd name="T90" fmla="*/ 44 w 58"/>
              <a:gd name="T91" fmla="*/ 58 h 68"/>
              <a:gd name="T92" fmla="*/ 42 w 58"/>
              <a:gd name="T93" fmla="*/ 52 h 68"/>
              <a:gd name="T94" fmla="*/ 44 w 58"/>
              <a:gd name="T95" fmla="*/ 58 h 68"/>
              <a:gd name="T96" fmla="*/ 22 w 58"/>
              <a:gd name="T97" fmla="*/ 60 h 68"/>
              <a:gd name="T98" fmla="*/ 24 w 58"/>
              <a:gd name="T99" fmla="*/ 53 h 68"/>
              <a:gd name="T100" fmla="*/ 35 w 58"/>
              <a:gd name="T101" fmla="*/ 60 h 68"/>
              <a:gd name="T102" fmla="*/ 32 w 58"/>
              <a:gd name="T103" fmla="*/ 53 h 68"/>
              <a:gd name="T104" fmla="*/ 35 w 58"/>
              <a:gd name="T105" fmla="*/ 60 h 68"/>
              <a:gd name="T106" fmla="*/ 28 w 58"/>
              <a:gd name="T107" fmla="*/ 39 h 68"/>
              <a:gd name="T108" fmla="*/ 8 w 58"/>
              <a:gd name="T109" fmla="*/ 42 h 68"/>
              <a:gd name="T110" fmla="*/ 28 w 58"/>
              <a:gd name="T111" fmla="*/ 45 h 68"/>
              <a:gd name="T112" fmla="*/ 49 w 58"/>
              <a:gd name="T113"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68">
                <a:moveTo>
                  <a:pt x="51" y="35"/>
                </a:moveTo>
                <a:cubicBezTo>
                  <a:pt x="55" y="36"/>
                  <a:pt x="57" y="39"/>
                  <a:pt x="57" y="42"/>
                </a:cubicBezTo>
                <a:cubicBezTo>
                  <a:pt x="57" y="57"/>
                  <a:pt x="57" y="57"/>
                  <a:pt x="57" y="57"/>
                </a:cubicBezTo>
                <a:cubicBezTo>
                  <a:pt x="57" y="57"/>
                  <a:pt x="57" y="57"/>
                  <a:pt x="57" y="57"/>
                </a:cubicBezTo>
                <a:cubicBezTo>
                  <a:pt x="57" y="57"/>
                  <a:pt x="57" y="57"/>
                  <a:pt x="57" y="57"/>
                </a:cubicBezTo>
                <a:cubicBezTo>
                  <a:pt x="57" y="61"/>
                  <a:pt x="53" y="64"/>
                  <a:pt x="47" y="66"/>
                </a:cubicBezTo>
                <a:cubicBezTo>
                  <a:pt x="42" y="67"/>
                  <a:pt x="35" y="68"/>
                  <a:pt x="28" y="68"/>
                </a:cubicBezTo>
                <a:cubicBezTo>
                  <a:pt x="21" y="68"/>
                  <a:pt x="15" y="67"/>
                  <a:pt x="10" y="66"/>
                </a:cubicBezTo>
                <a:cubicBezTo>
                  <a:pt x="4" y="64"/>
                  <a:pt x="0" y="61"/>
                  <a:pt x="0" y="58"/>
                </a:cubicBezTo>
                <a:cubicBezTo>
                  <a:pt x="0" y="58"/>
                  <a:pt x="0" y="58"/>
                  <a:pt x="0" y="58"/>
                </a:cubicBezTo>
                <a:cubicBezTo>
                  <a:pt x="0" y="58"/>
                  <a:pt x="0" y="58"/>
                  <a:pt x="0" y="58"/>
                </a:cubicBezTo>
                <a:cubicBezTo>
                  <a:pt x="0" y="57"/>
                  <a:pt x="0" y="57"/>
                  <a:pt x="0" y="57"/>
                </a:cubicBezTo>
                <a:cubicBezTo>
                  <a:pt x="0" y="57"/>
                  <a:pt x="0" y="57"/>
                  <a:pt x="0" y="57"/>
                </a:cubicBezTo>
                <a:cubicBezTo>
                  <a:pt x="0" y="42"/>
                  <a:pt x="0" y="42"/>
                  <a:pt x="0" y="42"/>
                </a:cubicBezTo>
                <a:cubicBezTo>
                  <a:pt x="0" y="42"/>
                  <a:pt x="0" y="42"/>
                  <a:pt x="0" y="42"/>
                </a:cubicBezTo>
                <a:cubicBezTo>
                  <a:pt x="0" y="38"/>
                  <a:pt x="2" y="36"/>
                  <a:pt x="7" y="34"/>
                </a:cubicBezTo>
                <a:cubicBezTo>
                  <a:pt x="4" y="32"/>
                  <a:pt x="2" y="30"/>
                  <a:pt x="1" y="28"/>
                </a:cubicBezTo>
                <a:cubicBezTo>
                  <a:pt x="1" y="28"/>
                  <a:pt x="1" y="28"/>
                  <a:pt x="1" y="28"/>
                </a:cubicBezTo>
                <a:cubicBezTo>
                  <a:pt x="1" y="27"/>
                  <a:pt x="1" y="27"/>
                  <a:pt x="1" y="27"/>
                </a:cubicBezTo>
                <a:cubicBezTo>
                  <a:pt x="1" y="27"/>
                  <a:pt x="1" y="27"/>
                  <a:pt x="1" y="27"/>
                </a:cubicBezTo>
                <a:cubicBezTo>
                  <a:pt x="1" y="27"/>
                  <a:pt x="1" y="27"/>
                  <a:pt x="1" y="27"/>
                </a:cubicBezTo>
                <a:cubicBezTo>
                  <a:pt x="1" y="12"/>
                  <a:pt x="1" y="12"/>
                  <a:pt x="1" y="12"/>
                </a:cubicBezTo>
                <a:cubicBezTo>
                  <a:pt x="1" y="12"/>
                  <a:pt x="1" y="12"/>
                  <a:pt x="1" y="12"/>
                </a:cubicBezTo>
                <a:cubicBezTo>
                  <a:pt x="1" y="8"/>
                  <a:pt x="5" y="5"/>
                  <a:pt x="11" y="3"/>
                </a:cubicBezTo>
                <a:cubicBezTo>
                  <a:pt x="16" y="1"/>
                  <a:pt x="23" y="0"/>
                  <a:pt x="30" y="0"/>
                </a:cubicBezTo>
                <a:cubicBezTo>
                  <a:pt x="37" y="0"/>
                  <a:pt x="43" y="1"/>
                  <a:pt x="48" y="3"/>
                </a:cubicBezTo>
                <a:cubicBezTo>
                  <a:pt x="54" y="4"/>
                  <a:pt x="58" y="7"/>
                  <a:pt x="58" y="11"/>
                </a:cubicBezTo>
                <a:cubicBezTo>
                  <a:pt x="58" y="27"/>
                  <a:pt x="58" y="27"/>
                  <a:pt x="58" y="27"/>
                </a:cubicBezTo>
                <a:cubicBezTo>
                  <a:pt x="58" y="27"/>
                  <a:pt x="58" y="27"/>
                  <a:pt x="58" y="27"/>
                </a:cubicBezTo>
                <a:cubicBezTo>
                  <a:pt x="58" y="27"/>
                  <a:pt x="58" y="27"/>
                  <a:pt x="58" y="27"/>
                </a:cubicBezTo>
                <a:cubicBezTo>
                  <a:pt x="58" y="30"/>
                  <a:pt x="55" y="33"/>
                  <a:pt x="51" y="35"/>
                </a:cubicBezTo>
                <a:close/>
                <a:moveTo>
                  <a:pt x="15" y="21"/>
                </a:moveTo>
                <a:cubicBezTo>
                  <a:pt x="15" y="28"/>
                  <a:pt x="15" y="28"/>
                  <a:pt x="15" y="28"/>
                </a:cubicBezTo>
                <a:cubicBezTo>
                  <a:pt x="16" y="28"/>
                  <a:pt x="17" y="29"/>
                  <a:pt x="17" y="29"/>
                </a:cubicBezTo>
                <a:cubicBezTo>
                  <a:pt x="17" y="22"/>
                  <a:pt x="17" y="22"/>
                  <a:pt x="17" y="22"/>
                </a:cubicBezTo>
                <a:cubicBezTo>
                  <a:pt x="17" y="21"/>
                  <a:pt x="16" y="21"/>
                  <a:pt x="15" y="21"/>
                </a:cubicBezTo>
                <a:close/>
                <a:moveTo>
                  <a:pt x="12" y="27"/>
                </a:moveTo>
                <a:cubicBezTo>
                  <a:pt x="12" y="20"/>
                  <a:pt x="12" y="20"/>
                  <a:pt x="12" y="20"/>
                </a:cubicBezTo>
                <a:cubicBezTo>
                  <a:pt x="11" y="20"/>
                  <a:pt x="11" y="20"/>
                  <a:pt x="11" y="20"/>
                </a:cubicBezTo>
                <a:cubicBezTo>
                  <a:pt x="11" y="20"/>
                  <a:pt x="10" y="20"/>
                  <a:pt x="9" y="20"/>
                </a:cubicBezTo>
                <a:cubicBezTo>
                  <a:pt x="9" y="27"/>
                  <a:pt x="9" y="27"/>
                  <a:pt x="9" y="27"/>
                </a:cubicBezTo>
                <a:cubicBezTo>
                  <a:pt x="9" y="27"/>
                  <a:pt x="9" y="27"/>
                  <a:pt x="9" y="27"/>
                </a:cubicBezTo>
                <a:cubicBezTo>
                  <a:pt x="9" y="27"/>
                  <a:pt x="10" y="27"/>
                  <a:pt x="12" y="27"/>
                </a:cubicBezTo>
                <a:close/>
                <a:moveTo>
                  <a:pt x="49" y="20"/>
                </a:moveTo>
                <a:cubicBezTo>
                  <a:pt x="49" y="27"/>
                  <a:pt x="49" y="27"/>
                  <a:pt x="49" y="27"/>
                </a:cubicBezTo>
                <a:cubicBezTo>
                  <a:pt x="50" y="27"/>
                  <a:pt x="50" y="27"/>
                  <a:pt x="50" y="27"/>
                </a:cubicBezTo>
                <a:cubicBezTo>
                  <a:pt x="50" y="27"/>
                  <a:pt x="50" y="27"/>
                  <a:pt x="50" y="27"/>
                </a:cubicBezTo>
                <a:cubicBezTo>
                  <a:pt x="50" y="19"/>
                  <a:pt x="50" y="19"/>
                  <a:pt x="50" y="19"/>
                </a:cubicBezTo>
                <a:cubicBezTo>
                  <a:pt x="50" y="20"/>
                  <a:pt x="50" y="20"/>
                  <a:pt x="49" y="20"/>
                </a:cubicBezTo>
                <a:close/>
                <a:moveTo>
                  <a:pt x="46" y="28"/>
                </a:moveTo>
                <a:cubicBezTo>
                  <a:pt x="46" y="21"/>
                  <a:pt x="46" y="21"/>
                  <a:pt x="46" y="21"/>
                </a:cubicBezTo>
                <a:cubicBezTo>
                  <a:pt x="45" y="21"/>
                  <a:pt x="44" y="21"/>
                  <a:pt x="43" y="21"/>
                </a:cubicBezTo>
                <a:cubicBezTo>
                  <a:pt x="44" y="29"/>
                  <a:pt x="44" y="29"/>
                  <a:pt x="44" y="29"/>
                </a:cubicBezTo>
                <a:cubicBezTo>
                  <a:pt x="44" y="28"/>
                  <a:pt x="45" y="28"/>
                  <a:pt x="46" y="28"/>
                </a:cubicBezTo>
                <a:close/>
                <a:moveTo>
                  <a:pt x="23" y="22"/>
                </a:moveTo>
                <a:cubicBezTo>
                  <a:pt x="23" y="30"/>
                  <a:pt x="23" y="30"/>
                  <a:pt x="23" y="30"/>
                </a:cubicBezTo>
                <a:cubicBezTo>
                  <a:pt x="24" y="30"/>
                  <a:pt x="25" y="30"/>
                  <a:pt x="26" y="30"/>
                </a:cubicBezTo>
                <a:cubicBezTo>
                  <a:pt x="26" y="22"/>
                  <a:pt x="26" y="22"/>
                  <a:pt x="26" y="22"/>
                </a:cubicBezTo>
                <a:cubicBezTo>
                  <a:pt x="25" y="22"/>
                  <a:pt x="24" y="22"/>
                  <a:pt x="23" y="22"/>
                </a:cubicBezTo>
                <a:close/>
                <a:moveTo>
                  <a:pt x="37" y="30"/>
                </a:moveTo>
                <a:cubicBezTo>
                  <a:pt x="37" y="22"/>
                  <a:pt x="37" y="22"/>
                  <a:pt x="37" y="22"/>
                </a:cubicBezTo>
                <a:cubicBezTo>
                  <a:pt x="36" y="22"/>
                  <a:pt x="35" y="22"/>
                  <a:pt x="34" y="22"/>
                </a:cubicBezTo>
                <a:cubicBezTo>
                  <a:pt x="34" y="30"/>
                  <a:pt x="34" y="30"/>
                  <a:pt x="34" y="30"/>
                </a:cubicBezTo>
                <a:cubicBezTo>
                  <a:pt x="35" y="30"/>
                  <a:pt x="36" y="30"/>
                  <a:pt x="37" y="30"/>
                </a:cubicBezTo>
                <a:close/>
                <a:moveTo>
                  <a:pt x="46" y="10"/>
                </a:moveTo>
                <a:cubicBezTo>
                  <a:pt x="42" y="9"/>
                  <a:pt x="36" y="8"/>
                  <a:pt x="30" y="9"/>
                </a:cubicBezTo>
                <a:cubicBezTo>
                  <a:pt x="23" y="9"/>
                  <a:pt x="18" y="9"/>
                  <a:pt x="14" y="10"/>
                </a:cubicBezTo>
                <a:cubicBezTo>
                  <a:pt x="11" y="11"/>
                  <a:pt x="9" y="11"/>
                  <a:pt x="9" y="12"/>
                </a:cubicBezTo>
                <a:cubicBezTo>
                  <a:pt x="9" y="12"/>
                  <a:pt x="11" y="12"/>
                  <a:pt x="14" y="13"/>
                </a:cubicBezTo>
                <a:cubicBezTo>
                  <a:pt x="18" y="14"/>
                  <a:pt x="23" y="14"/>
                  <a:pt x="30" y="14"/>
                </a:cubicBezTo>
                <a:cubicBezTo>
                  <a:pt x="36" y="14"/>
                  <a:pt x="42" y="14"/>
                  <a:pt x="46" y="13"/>
                </a:cubicBezTo>
                <a:cubicBezTo>
                  <a:pt x="49" y="12"/>
                  <a:pt x="50" y="12"/>
                  <a:pt x="50" y="11"/>
                </a:cubicBezTo>
                <a:cubicBezTo>
                  <a:pt x="50" y="11"/>
                  <a:pt x="49" y="11"/>
                  <a:pt x="46" y="10"/>
                </a:cubicBezTo>
                <a:close/>
                <a:moveTo>
                  <a:pt x="13" y="51"/>
                </a:moveTo>
                <a:cubicBezTo>
                  <a:pt x="13" y="59"/>
                  <a:pt x="13" y="59"/>
                  <a:pt x="13" y="59"/>
                </a:cubicBezTo>
                <a:cubicBezTo>
                  <a:pt x="14" y="59"/>
                  <a:pt x="15" y="59"/>
                  <a:pt x="16" y="59"/>
                </a:cubicBezTo>
                <a:cubicBezTo>
                  <a:pt x="16" y="52"/>
                  <a:pt x="16" y="52"/>
                  <a:pt x="16" y="52"/>
                </a:cubicBezTo>
                <a:cubicBezTo>
                  <a:pt x="15" y="52"/>
                  <a:pt x="14" y="52"/>
                  <a:pt x="13" y="51"/>
                </a:cubicBezTo>
                <a:close/>
                <a:moveTo>
                  <a:pt x="10" y="58"/>
                </a:moveTo>
                <a:cubicBezTo>
                  <a:pt x="10" y="51"/>
                  <a:pt x="10" y="51"/>
                  <a:pt x="10" y="51"/>
                </a:cubicBezTo>
                <a:cubicBezTo>
                  <a:pt x="10" y="51"/>
                  <a:pt x="10" y="51"/>
                  <a:pt x="10" y="51"/>
                </a:cubicBezTo>
                <a:cubicBezTo>
                  <a:pt x="9" y="50"/>
                  <a:pt x="8" y="50"/>
                  <a:pt x="8" y="50"/>
                </a:cubicBezTo>
                <a:cubicBezTo>
                  <a:pt x="8" y="57"/>
                  <a:pt x="8" y="57"/>
                  <a:pt x="8" y="57"/>
                </a:cubicBezTo>
                <a:cubicBezTo>
                  <a:pt x="8" y="57"/>
                  <a:pt x="8" y="57"/>
                  <a:pt x="8" y="57"/>
                </a:cubicBezTo>
                <a:cubicBezTo>
                  <a:pt x="8" y="57"/>
                  <a:pt x="9" y="57"/>
                  <a:pt x="10" y="58"/>
                </a:cubicBezTo>
                <a:close/>
                <a:moveTo>
                  <a:pt x="47" y="50"/>
                </a:moveTo>
                <a:cubicBezTo>
                  <a:pt x="47" y="57"/>
                  <a:pt x="47" y="57"/>
                  <a:pt x="47" y="57"/>
                </a:cubicBezTo>
                <a:cubicBezTo>
                  <a:pt x="48" y="57"/>
                  <a:pt x="49" y="57"/>
                  <a:pt x="49" y="57"/>
                </a:cubicBezTo>
                <a:cubicBezTo>
                  <a:pt x="49" y="57"/>
                  <a:pt x="49" y="57"/>
                  <a:pt x="49" y="57"/>
                </a:cubicBezTo>
                <a:cubicBezTo>
                  <a:pt x="49" y="50"/>
                  <a:pt x="49" y="50"/>
                  <a:pt x="49" y="50"/>
                </a:cubicBezTo>
                <a:cubicBezTo>
                  <a:pt x="48" y="50"/>
                  <a:pt x="48" y="50"/>
                  <a:pt x="47" y="50"/>
                </a:cubicBezTo>
                <a:close/>
                <a:moveTo>
                  <a:pt x="44" y="58"/>
                </a:moveTo>
                <a:cubicBezTo>
                  <a:pt x="44" y="51"/>
                  <a:pt x="44" y="51"/>
                  <a:pt x="44" y="51"/>
                </a:cubicBezTo>
                <a:cubicBezTo>
                  <a:pt x="43" y="51"/>
                  <a:pt x="43" y="51"/>
                  <a:pt x="42" y="52"/>
                </a:cubicBezTo>
                <a:cubicBezTo>
                  <a:pt x="42" y="59"/>
                  <a:pt x="42" y="59"/>
                  <a:pt x="42" y="59"/>
                </a:cubicBezTo>
                <a:cubicBezTo>
                  <a:pt x="43" y="59"/>
                  <a:pt x="43" y="58"/>
                  <a:pt x="44" y="58"/>
                </a:cubicBezTo>
                <a:close/>
                <a:moveTo>
                  <a:pt x="22" y="52"/>
                </a:moveTo>
                <a:cubicBezTo>
                  <a:pt x="22" y="60"/>
                  <a:pt x="22" y="60"/>
                  <a:pt x="22" y="60"/>
                </a:cubicBezTo>
                <a:cubicBezTo>
                  <a:pt x="23" y="60"/>
                  <a:pt x="24" y="60"/>
                  <a:pt x="24" y="60"/>
                </a:cubicBezTo>
                <a:cubicBezTo>
                  <a:pt x="24" y="53"/>
                  <a:pt x="24" y="53"/>
                  <a:pt x="24" y="53"/>
                </a:cubicBezTo>
                <a:cubicBezTo>
                  <a:pt x="24" y="53"/>
                  <a:pt x="23" y="53"/>
                  <a:pt x="22" y="52"/>
                </a:cubicBezTo>
                <a:close/>
                <a:moveTo>
                  <a:pt x="35" y="60"/>
                </a:moveTo>
                <a:cubicBezTo>
                  <a:pt x="35" y="52"/>
                  <a:pt x="35" y="52"/>
                  <a:pt x="35" y="52"/>
                </a:cubicBezTo>
                <a:cubicBezTo>
                  <a:pt x="34" y="52"/>
                  <a:pt x="33" y="53"/>
                  <a:pt x="32" y="53"/>
                </a:cubicBezTo>
                <a:cubicBezTo>
                  <a:pt x="32" y="60"/>
                  <a:pt x="32" y="60"/>
                  <a:pt x="32" y="60"/>
                </a:cubicBezTo>
                <a:cubicBezTo>
                  <a:pt x="33" y="60"/>
                  <a:pt x="34" y="60"/>
                  <a:pt x="35" y="60"/>
                </a:cubicBezTo>
                <a:close/>
                <a:moveTo>
                  <a:pt x="44" y="41"/>
                </a:moveTo>
                <a:cubicBezTo>
                  <a:pt x="40" y="39"/>
                  <a:pt x="35" y="39"/>
                  <a:pt x="28" y="39"/>
                </a:cubicBezTo>
                <a:cubicBezTo>
                  <a:pt x="22" y="39"/>
                  <a:pt x="16" y="39"/>
                  <a:pt x="12" y="41"/>
                </a:cubicBezTo>
                <a:cubicBezTo>
                  <a:pt x="9" y="41"/>
                  <a:pt x="8" y="42"/>
                  <a:pt x="8" y="42"/>
                </a:cubicBezTo>
                <a:cubicBezTo>
                  <a:pt x="8" y="42"/>
                  <a:pt x="9" y="42"/>
                  <a:pt x="12" y="43"/>
                </a:cubicBezTo>
                <a:cubicBezTo>
                  <a:pt x="16" y="44"/>
                  <a:pt x="22" y="45"/>
                  <a:pt x="28" y="45"/>
                </a:cubicBezTo>
                <a:cubicBezTo>
                  <a:pt x="35" y="45"/>
                  <a:pt x="40" y="44"/>
                  <a:pt x="44" y="43"/>
                </a:cubicBezTo>
                <a:cubicBezTo>
                  <a:pt x="47" y="42"/>
                  <a:pt x="49" y="42"/>
                  <a:pt x="49" y="42"/>
                </a:cubicBezTo>
                <a:cubicBezTo>
                  <a:pt x="49" y="42"/>
                  <a:pt x="47" y="41"/>
                  <a:pt x="44" y="41"/>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19" name="Freeform 119"/>
          <p:cNvSpPr>
            <a:spLocks noEditPoints="1"/>
          </p:cNvSpPr>
          <p:nvPr/>
        </p:nvSpPr>
        <p:spPr bwMode="auto">
          <a:xfrm>
            <a:off x="4203835" y="3895249"/>
            <a:ext cx="725622" cy="429560"/>
          </a:xfrm>
          <a:custGeom>
            <a:avLst/>
            <a:gdLst>
              <a:gd name="T0" fmla="*/ 281 w 285"/>
              <a:gd name="T1" fmla="*/ 128 h 169"/>
              <a:gd name="T2" fmla="*/ 222 w 285"/>
              <a:gd name="T3" fmla="*/ 105 h 169"/>
              <a:gd name="T4" fmla="*/ 231 w 285"/>
              <a:gd name="T5" fmla="*/ 114 h 169"/>
              <a:gd name="T6" fmla="*/ 246 w 285"/>
              <a:gd name="T7" fmla="*/ 104 h 169"/>
              <a:gd name="T8" fmla="*/ 245 w 285"/>
              <a:gd name="T9" fmla="*/ 83 h 169"/>
              <a:gd name="T10" fmla="*/ 231 w 285"/>
              <a:gd name="T11" fmla="*/ 71 h 169"/>
              <a:gd name="T12" fmla="*/ 235 w 285"/>
              <a:gd name="T13" fmla="*/ 68 h 169"/>
              <a:gd name="T14" fmla="*/ 247 w 285"/>
              <a:gd name="T15" fmla="*/ 74 h 169"/>
              <a:gd name="T16" fmla="*/ 236 w 285"/>
              <a:gd name="T17" fmla="*/ 60 h 169"/>
              <a:gd name="T18" fmla="*/ 231 w 285"/>
              <a:gd name="T19" fmla="*/ 60 h 169"/>
              <a:gd name="T20" fmla="*/ 220 w 285"/>
              <a:gd name="T21" fmla="*/ 79 h 169"/>
              <a:gd name="T22" fmla="*/ 235 w 285"/>
              <a:gd name="T23" fmla="*/ 92 h 169"/>
              <a:gd name="T24" fmla="*/ 233 w 285"/>
              <a:gd name="T25" fmla="*/ 102 h 169"/>
              <a:gd name="T26" fmla="*/ 231 w 285"/>
              <a:gd name="T27" fmla="*/ 91 h 169"/>
              <a:gd name="T28" fmla="*/ 215 w 285"/>
              <a:gd name="T29" fmla="*/ 39 h 169"/>
              <a:gd name="T30" fmla="*/ 207 w 285"/>
              <a:gd name="T31" fmla="*/ 7 h 169"/>
              <a:gd name="T32" fmla="*/ 228 w 285"/>
              <a:gd name="T33" fmla="*/ 2 h 169"/>
              <a:gd name="T34" fmla="*/ 246 w 285"/>
              <a:gd name="T35" fmla="*/ 2 h 169"/>
              <a:gd name="T36" fmla="*/ 249 w 285"/>
              <a:gd name="T37" fmla="*/ 29 h 169"/>
              <a:gd name="T38" fmla="*/ 89 w 285"/>
              <a:gd name="T39" fmla="*/ 55 h 169"/>
              <a:gd name="T40" fmla="*/ 4 w 285"/>
              <a:gd name="T41" fmla="*/ 128 h 169"/>
              <a:gd name="T42" fmla="*/ 33 w 285"/>
              <a:gd name="T43" fmla="*/ 29 h 169"/>
              <a:gd name="T44" fmla="*/ 39 w 285"/>
              <a:gd name="T45" fmla="*/ 3 h 169"/>
              <a:gd name="T46" fmla="*/ 58 w 285"/>
              <a:gd name="T47" fmla="*/ 4 h 169"/>
              <a:gd name="T48" fmla="*/ 76 w 285"/>
              <a:gd name="T49" fmla="*/ 8 h 169"/>
              <a:gd name="T50" fmla="*/ 67 w 285"/>
              <a:gd name="T51" fmla="*/ 38 h 169"/>
              <a:gd name="T52" fmla="*/ 63 w 285"/>
              <a:gd name="T53" fmla="*/ 64 h 169"/>
              <a:gd name="T54" fmla="*/ 49 w 285"/>
              <a:gd name="T55" fmla="*/ 56 h 169"/>
              <a:gd name="T56" fmla="*/ 36 w 285"/>
              <a:gd name="T57" fmla="*/ 72 h 169"/>
              <a:gd name="T58" fmla="*/ 49 w 285"/>
              <a:gd name="T59" fmla="*/ 89 h 169"/>
              <a:gd name="T60" fmla="*/ 53 w 285"/>
              <a:gd name="T61" fmla="*/ 101 h 169"/>
              <a:gd name="T62" fmla="*/ 49 w 285"/>
              <a:gd name="T63" fmla="*/ 94 h 169"/>
              <a:gd name="T64" fmla="*/ 37 w 285"/>
              <a:gd name="T65" fmla="*/ 94 h 169"/>
              <a:gd name="T66" fmla="*/ 49 w 285"/>
              <a:gd name="T67" fmla="*/ 114 h 169"/>
              <a:gd name="T68" fmla="*/ 64 w 285"/>
              <a:gd name="T69" fmla="*/ 104 h 169"/>
              <a:gd name="T70" fmla="*/ 63 w 285"/>
              <a:gd name="T71" fmla="*/ 83 h 169"/>
              <a:gd name="T72" fmla="*/ 49 w 285"/>
              <a:gd name="T73" fmla="*/ 71 h 169"/>
              <a:gd name="T74" fmla="*/ 53 w 285"/>
              <a:gd name="T75" fmla="*/ 68 h 169"/>
              <a:gd name="T76" fmla="*/ 65 w 285"/>
              <a:gd name="T77" fmla="*/ 74 h 169"/>
              <a:gd name="T78" fmla="*/ 162 w 285"/>
              <a:gd name="T79" fmla="*/ 35 h 169"/>
              <a:gd name="T80" fmla="*/ 151 w 285"/>
              <a:gd name="T81" fmla="*/ 14 h 169"/>
              <a:gd name="T82" fmla="*/ 132 w 285"/>
              <a:gd name="T83" fmla="*/ 11 h 169"/>
              <a:gd name="T84" fmla="*/ 124 w 285"/>
              <a:gd name="T85" fmla="*/ 35 h 169"/>
              <a:gd name="T86" fmla="*/ 78 w 285"/>
              <a:gd name="T87" fmla="*/ 126 h 169"/>
              <a:gd name="T88" fmla="*/ 210 w 285"/>
              <a:gd name="T89" fmla="*/ 126 h 169"/>
              <a:gd name="T90" fmla="*/ 146 w 285"/>
              <a:gd name="T91" fmla="*/ 92 h 169"/>
              <a:gd name="T92" fmla="*/ 143 w 285"/>
              <a:gd name="T93" fmla="*/ 83 h 169"/>
              <a:gd name="T94" fmla="*/ 142 w 285"/>
              <a:gd name="T95" fmla="*/ 93 h 169"/>
              <a:gd name="T96" fmla="*/ 162 w 285"/>
              <a:gd name="T97" fmla="*/ 109 h 169"/>
              <a:gd name="T98" fmla="*/ 148 w 285"/>
              <a:gd name="T99" fmla="*/ 136 h 169"/>
              <a:gd name="T100" fmla="*/ 140 w 285"/>
              <a:gd name="T101" fmla="*/ 136 h 169"/>
              <a:gd name="T102" fmla="*/ 125 w 285"/>
              <a:gd name="T103" fmla="*/ 114 h 169"/>
              <a:gd name="T104" fmla="*/ 141 w 285"/>
              <a:gd name="T105" fmla="*/ 126 h 169"/>
              <a:gd name="T106" fmla="*/ 146 w 285"/>
              <a:gd name="T107" fmla="*/ 123 h 169"/>
              <a:gd name="T108" fmla="*/ 131 w 285"/>
              <a:gd name="T109" fmla="*/ 104 h 169"/>
              <a:gd name="T110" fmla="*/ 129 w 285"/>
              <a:gd name="T111" fmla="*/ 79 h 169"/>
              <a:gd name="T112" fmla="*/ 148 w 285"/>
              <a:gd name="T113" fmla="*/ 69 h 169"/>
              <a:gd name="T114" fmla="*/ 162 w 285"/>
              <a:gd name="T11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5" h="169">
                <a:moveTo>
                  <a:pt x="249" y="38"/>
                </a:moveTo>
                <a:cubicBezTo>
                  <a:pt x="270" y="46"/>
                  <a:pt x="285" y="71"/>
                  <a:pt x="285" y="101"/>
                </a:cubicBezTo>
                <a:cubicBezTo>
                  <a:pt x="285" y="111"/>
                  <a:pt x="284" y="120"/>
                  <a:pt x="281" y="128"/>
                </a:cubicBezTo>
                <a:cubicBezTo>
                  <a:pt x="262" y="132"/>
                  <a:pt x="243" y="133"/>
                  <a:pt x="224" y="132"/>
                </a:cubicBezTo>
                <a:cubicBezTo>
                  <a:pt x="224" y="130"/>
                  <a:pt x="224" y="128"/>
                  <a:pt x="224" y="126"/>
                </a:cubicBezTo>
                <a:cubicBezTo>
                  <a:pt x="224" y="119"/>
                  <a:pt x="223" y="112"/>
                  <a:pt x="222" y="105"/>
                </a:cubicBezTo>
                <a:cubicBezTo>
                  <a:pt x="222" y="105"/>
                  <a:pt x="222" y="105"/>
                  <a:pt x="222" y="105"/>
                </a:cubicBezTo>
                <a:cubicBezTo>
                  <a:pt x="225" y="107"/>
                  <a:pt x="228" y="109"/>
                  <a:pt x="231" y="109"/>
                </a:cubicBezTo>
                <a:cubicBezTo>
                  <a:pt x="231" y="114"/>
                  <a:pt x="231" y="114"/>
                  <a:pt x="231" y="114"/>
                </a:cubicBezTo>
                <a:cubicBezTo>
                  <a:pt x="236" y="114"/>
                  <a:pt x="236" y="114"/>
                  <a:pt x="236" y="114"/>
                </a:cubicBezTo>
                <a:cubicBezTo>
                  <a:pt x="236" y="109"/>
                  <a:pt x="236" y="109"/>
                  <a:pt x="236" y="109"/>
                </a:cubicBezTo>
                <a:cubicBezTo>
                  <a:pt x="241" y="108"/>
                  <a:pt x="244" y="107"/>
                  <a:pt x="246" y="104"/>
                </a:cubicBezTo>
                <a:cubicBezTo>
                  <a:pt x="248" y="102"/>
                  <a:pt x="249" y="99"/>
                  <a:pt x="249" y="94"/>
                </a:cubicBezTo>
                <a:cubicBezTo>
                  <a:pt x="249" y="92"/>
                  <a:pt x="249" y="89"/>
                  <a:pt x="248" y="87"/>
                </a:cubicBezTo>
                <a:cubicBezTo>
                  <a:pt x="247" y="86"/>
                  <a:pt x="246" y="84"/>
                  <a:pt x="245" y="83"/>
                </a:cubicBezTo>
                <a:cubicBezTo>
                  <a:pt x="244" y="82"/>
                  <a:pt x="242" y="81"/>
                  <a:pt x="239" y="79"/>
                </a:cubicBezTo>
                <a:cubicBezTo>
                  <a:pt x="235" y="77"/>
                  <a:pt x="233" y="75"/>
                  <a:pt x="232" y="75"/>
                </a:cubicBezTo>
                <a:cubicBezTo>
                  <a:pt x="231" y="74"/>
                  <a:pt x="231" y="72"/>
                  <a:pt x="231" y="71"/>
                </a:cubicBezTo>
                <a:cubicBezTo>
                  <a:pt x="231" y="69"/>
                  <a:pt x="231" y="69"/>
                  <a:pt x="231" y="68"/>
                </a:cubicBezTo>
                <a:cubicBezTo>
                  <a:pt x="232" y="67"/>
                  <a:pt x="232" y="67"/>
                  <a:pt x="233" y="67"/>
                </a:cubicBezTo>
                <a:cubicBezTo>
                  <a:pt x="234" y="67"/>
                  <a:pt x="235" y="67"/>
                  <a:pt x="235" y="68"/>
                </a:cubicBezTo>
                <a:cubicBezTo>
                  <a:pt x="235" y="69"/>
                  <a:pt x="235" y="70"/>
                  <a:pt x="235" y="72"/>
                </a:cubicBezTo>
                <a:cubicBezTo>
                  <a:pt x="235" y="74"/>
                  <a:pt x="235" y="74"/>
                  <a:pt x="235" y="74"/>
                </a:cubicBezTo>
                <a:cubicBezTo>
                  <a:pt x="247" y="74"/>
                  <a:pt x="247" y="74"/>
                  <a:pt x="247" y="74"/>
                </a:cubicBezTo>
                <a:cubicBezTo>
                  <a:pt x="248" y="73"/>
                  <a:pt x="248" y="73"/>
                  <a:pt x="248" y="72"/>
                </a:cubicBezTo>
                <a:cubicBezTo>
                  <a:pt x="248" y="68"/>
                  <a:pt x="247" y="66"/>
                  <a:pt x="245" y="64"/>
                </a:cubicBezTo>
                <a:cubicBezTo>
                  <a:pt x="243" y="62"/>
                  <a:pt x="240" y="60"/>
                  <a:pt x="236" y="60"/>
                </a:cubicBezTo>
                <a:cubicBezTo>
                  <a:pt x="236" y="56"/>
                  <a:pt x="236" y="56"/>
                  <a:pt x="236" y="56"/>
                </a:cubicBezTo>
                <a:cubicBezTo>
                  <a:pt x="231" y="56"/>
                  <a:pt x="231" y="56"/>
                  <a:pt x="231" y="56"/>
                </a:cubicBezTo>
                <a:cubicBezTo>
                  <a:pt x="231" y="60"/>
                  <a:pt x="231" y="60"/>
                  <a:pt x="231" y="60"/>
                </a:cubicBezTo>
                <a:cubicBezTo>
                  <a:pt x="227" y="60"/>
                  <a:pt x="224" y="62"/>
                  <a:pt x="222" y="64"/>
                </a:cubicBezTo>
                <a:cubicBezTo>
                  <a:pt x="219" y="66"/>
                  <a:pt x="218" y="69"/>
                  <a:pt x="218" y="72"/>
                </a:cubicBezTo>
                <a:cubicBezTo>
                  <a:pt x="218" y="75"/>
                  <a:pt x="219" y="77"/>
                  <a:pt x="220" y="79"/>
                </a:cubicBezTo>
                <a:cubicBezTo>
                  <a:pt x="221" y="81"/>
                  <a:pt x="222" y="82"/>
                  <a:pt x="223" y="84"/>
                </a:cubicBezTo>
                <a:cubicBezTo>
                  <a:pt x="225" y="85"/>
                  <a:pt x="227" y="86"/>
                  <a:pt x="231" y="89"/>
                </a:cubicBezTo>
                <a:cubicBezTo>
                  <a:pt x="233" y="90"/>
                  <a:pt x="234" y="91"/>
                  <a:pt x="235" y="92"/>
                </a:cubicBezTo>
                <a:cubicBezTo>
                  <a:pt x="235" y="94"/>
                  <a:pt x="235" y="96"/>
                  <a:pt x="235" y="98"/>
                </a:cubicBezTo>
                <a:cubicBezTo>
                  <a:pt x="235" y="99"/>
                  <a:pt x="235" y="100"/>
                  <a:pt x="235" y="101"/>
                </a:cubicBezTo>
                <a:cubicBezTo>
                  <a:pt x="234" y="101"/>
                  <a:pt x="234" y="102"/>
                  <a:pt x="233" y="102"/>
                </a:cubicBezTo>
                <a:cubicBezTo>
                  <a:pt x="232" y="102"/>
                  <a:pt x="231" y="101"/>
                  <a:pt x="231" y="100"/>
                </a:cubicBezTo>
                <a:cubicBezTo>
                  <a:pt x="231" y="100"/>
                  <a:pt x="231" y="98"/>
                  <a:pt x="231" y="94"/>
                </a:cubicBezTo>
                <a:cubicBezTo>
                  <a:pt x="231" y="91"/>
                  <a:pt x="231" y="91"/>
                  <a:pt x="231" y="91"/>
                </a:cubicBezTo>
                <a:cubicBezTo>
                  <a:pt x="219" y="91"/>
                  <a:pt x="219" y="91"/>
                  <a:pt x="219" y="91"/>
                </a:cubicBezTo>
                <a:cubicBezTo>
                  <a:pt x="215" y="77"/>
                  <a:pt x="208" y="64"/>
                  <a:pt x="198" y="53"/>
                </a:cubicBezTo>
                <a:cubicBezTo>
                  <a:pt x="203" y="47"/>
                  <a:pt x="209" y="42"/>
                  <a:pt x="215" y="39"/>
                </a:cubicBezTo>
                <a:cubicBezTo>
                  <a:pt x="215" y="29"/>
                  <a:pt x="215" y="29"/>
                  <a:pt x="215" y="29"/>
                </a:cubicBezTo>
                <a:cubicBezTo>
                  <a:pt x="218" y="29"/>
                  <a:pt x="218" y="29"/>
                  <a:pt x="218" y="29"/>
                </a:cubicBezTo>
                <a:cubicBezTo>
                  <a:pt x="207" y="7"/>
                  <a:pt x="207" y="7"/>
                  <a:pt x="207" y="7"/>
                </a:cubicBezTo>
                <a:cubicBezTo>
                  <a:pt x="221" y="3"/>
                  <a:pt x="221" y="3"/>
                  <a:pt x="221" y="3"/>
                </a:cubicBezTo>
                <a:cubicBezTo>
                  <a:pt x="225" y="11"/>
                  <a:pt x="225" y="11"/>
                  <a:pt x="225" y="11"/>
                </a:cubicBezTo>
                <a:cubicBezTo>
                  <a:pt x="228" y="2"/>
                  <a:pt x="228" y="2"/>
                  <a:pt x="228" y="2"/>
                </a:cubicBezTo>
                <a:cubicBezTo>
                  <a:pt x="240" y="4"/>
                  <a:pt x="240" y="4"/>
                  <a:pt x="240" y="4"/>
                </a:cubicBezTo>
                <a:cubicBezTo>
                  <a:pt x="239" y="13"/>
                  <a:pt x="239" y="13"/>
                  <a:pt x="239" y="13"/>
                </a:cubicBezTo>
                <a:cubicBezTo>
                  <a:pt x="246" y="2"/>
                  <a:pt x="246" y="2"/>
                  <a:pt x="246" y="2"/>
                </a:cubicBezTo>
                <a:cubicBezTo>
                  <a:pt x="258" y="8"/>
                  <a:pt x="258" y="8"/>
                  <a:pt x="258" y="8"/>
                </a:cubicBezTo>
                <a:cubicBezTo>
                  <a:pt x="248" y="29"/>
                  <a:pt x="248" y="29"/>
                  <a:pt x="248" y="29"/>
                </a:cubicBezTo>
                <a:cubicBezTo>
                  <a:pt x="249" y="29"/>
                  <a:pt x="249" y="29"/>
                  <a:pt x="249" y="29"/>
                </a:cubicBezTo>
                <a:cubicBezTo>
                  <a:pt x="249" y="38"/>
                  <a:pt x="249" y="38"/>
                  <a:pt x="249" y="38"/>
                </a:cubicBezTo>
                <a:close/>
                <a:moveTo>
                  <a:pt x="67" y="38"/>
                </a:moveTo>
                <a:cubicBezTo>
                  <a:pt x="75" y="41"/>
                  <a:pt x="83" y="47"/>
                  <a:pt x="89" y="55"/>
                </a:cubicBezTo>
                <a:cubicBezTo>
                  <a:pt x="72" y="74"/>
                  <a:pt x="64" y="101"/>
                  <a:pt x="64" y="126"/>
                </a:cubicBezTo>
                <a:cubicBezTo>
                  <a:pt x="64" y="128"/>
                  <a:pt x="64" y="130"/>
                  <a:pt x="64" y="132"/>
                </a:cubicBezTo>
                <a:cubicBezTo>
                  <a:pt x="44" y="133"/>
                  <a:pt x="24" y="132"/>
                  <a:pt x="4" y="128"/>
                </a:cubicBezTo>
                <a:cubicBezTo>
                  <a:pt x="1" y="120"/>
                  <a:pt x="0" y="111"/>
                  <a:pt x="0" y="101"/>
                </a:cubicBezTo>
                <a:cubicBezTo>
                  <a:pt x="0" y="73"/>
                  <a:pt x="14" y="48"/>
                  <a:pt x="33" y="39"/>
                </a:cubicBezTo>
                <a:cubicBezTo>
                  <a:pt x="33" y="29"/>
                  <a:pt x="33" y="29"/>
                  <a:pt x="33" y="29"/>
                </a:cubicBezTo>
                <a:cubicBezTo>
                  <a:pt x="35" y="29"/>
                  <a:pt x="35" y="29"/>
                  <a:pt x="35" y="29"/>
                </a:cubicBezTo>
                <a:cubicBezTo>
                  <a:pt x="25" y="7"/>
                  <a:pt x="25" y="7"/>
                  <a:pt x="25" y="7"/>
                </a:cubicBezTo>
                <a:cubicBezTo>
                  <a:pt x="39" y="3"/>
                  <a:pt x="39" y="3"/>
                  <a:pt x="39" y="3"/>
                </a:cubicBezTo>
                <a:cubicBezTo>
                  <a:pt x="42" y="11"/>
                  <a:pt x="42" y="11"/>
                  <a:pt x="42" y="11"/>
                </a:cubicBezTo>
                <a:cubicBezTo>
                  <a:pt x="46" y="2"/>
                  <a:pt x="46" y="2"/>
                  <a:pt x="46" y="2"/>
                </a:cubicBezTo>
                <a:cubicBezTo>
                  <a:pt x="58" y="4"/>
                  <a:pt x="58" y="4"/>
                  <a:pt x="58" y="4"/>
                </a:cubicBezTo>
                <a:cubicBezTo>
                  <a:pt x="57" y="13"/>
                  <a:pt x="57" y="13"/>
                  <a:pt x="57" y="13"/>
                </a:cubicBezTo>
                <a:cubicBezTo>
                  <a:pt x="64" y="2"/>
                  <a:pt x="64" y="2"/>
                  <a:pt x="64" y="2"/>
                </a:cubicBezTo>
                <a:cubicBezTo>
                  <a:pt x="76" y="8"/>
                  <a:pt x="76" y="8"/>
                  <a:pt x="76" y="8"/>
                </a:cubicBezTo>
                <a:cubicBezTo>
                  <a:pt x="66" y="29"/>
                  <a:pt x="66" y="29"/>
                  <a:pt x="66" y="29"/>
                </a:cubicBezTo>
                <a:cubicBezTo>
                  <a:pt x="67" y="29"/>
                  <a:pt x="67" y="29"/>
                  <a:pt x="67" y="29"/>
                </a:cubicBezTo>
                <a:cubicBezTo>
                  <a:pt x="67" y="38"/>
                  <a:pt x="67" y="38"/>
                  <a:pt x="67" y="38"/>
                </a:cubicBezTo>
                <a:close/>
                <a:moveTo>
                  <a:pt x="65" y="74"/>
                </a:moveTo>
                <a:cubicBezTo>
                  <a:pt x="66" y="73"/>
                  <a:pt x="66" y="73"/>
                  <a:pt x="66" y="72"/>
                </a:cubicBezTo>
                <a:cubicBezTo>
                  <a:pt x="66" y="68"/>
                  <a:pt x="65" y="66"/>
                  <a:pt x="63" y="64"/>
                </a:cubicBezTo>
                <a:cubicBezTo>
                  <a:pt x="61" y="62"/>
                  <a:pt x="58" y="60"/>
                  <a:pt x="54" y="60"/>
                </a:cubicBezTo>
                <a:cubicBezTo>
                  <a:pt x="54" y="56"/>
                  <a:pt x="54" y="56"/>
                  <a:pt x="54" y="56"/>
                </a:cubicBezTo>
                <a:cubicBezTo>
                  <a:pt x="49" y="56"/>
                  <a:pt x="49" y="56"/>
                  <a:pt x="49" y="56"/>
                </a:cubicBezTo>
                <a:cubicBezTo>
                  <a:pt x="49" y="60"/>
                  <a:pt x="49" y="60"/>
                  <a:pt x="49" y="60"/>
                </a:cubicBezTo>
                <a:cubicBezTo>
                  <a:pt x="45" y="60"/>
                  <a:pt x="42" y="62"/>
                  <a:pt x="40" y="64"/>
                </a:cubicBezTo>
                <a:cubicBezTo>
                  <a:pt x="37" y="66"/>
                  <a:pt x="36" y="69"/>
                  <a:pt x="36" y="72"/>
                </a:cubicBezTo>
                <a:cubicBezTo>
                  <a:pt x="36" y="75"/>
                  <a:pt x="37" y="77"/>
                  <a:pt x="38" y="79"/>
                </a:cubicBezTo>
                <a:cubicBezTo>
                  <a:pt x="39" y="81"/>
                  <a:pt x="40" y="82"/>
                  <a:pt x="41" y="84"/>
                </a:cubicBezTo>
                <a:cubicBezTo>
                  <a:pt x="43" y="85"/>
                  <a:pt x="45" y="86"/>
                  <a:pt x="49" y="89"/>
                </a:cubicBezTo>
                <a:cubicBezTo>
                  <a:pt x="51" y="90"/>
                  <a:pt x="52" y="91"/>
                  <a:pt x="53" y="92"/>
                </a:cubicBezTo>
                <a:cubicBezTo>
                  <a:pt x="53" y="94"/>
                  <a:pt x="53" y="96"/>
                  <a:pt x="53" y="98"/>
                </a:cubicBezTo>
                <a:cubicBezTo>
                  <a:pt x="53" y="99"/>
                  <a:pt x="53" y="100"/>
                  <a:pt x="53" y="101"/>
                </a:cubicBezTo>
                <a:cubicBezTo>
                  <a:pt x="52" y="101"/>
                  <a:pt x="52" y="102"/>
                  <a:pt x="51" y="102"/>
                </a:cubicBezTo>
                <a:cubicBezTo>
                  <a:pt x="50" y="102"/>
                  <a:pt x="49" y="101"/>
                  <a:pt x="49" y="100"/>
                </a:cubicBezTo>
                <a:cubicBezTo>
                  <a:pt x="49" y="100"/>
                  <a:pt x="49" y="98"/>
                  <a:pt x="49" y="94"/>
                </a:cubicBezTo>
                <a:cubicBezTo>
                  <a:pt x="49" y="91"/>
                  <a:pt x="49" y="91"/>
                  <a:pt x="49" y="91"/>
                </a:cubicBezTo>
                <a:cubicBezTo>
                  <a:pt x="37" y="91"/>
                  <a:pt x="37" y="91"/>
                  <a:pt x="37" y="91"/>
                </a:cubicBezTo>
                <a:cubicBezTo>
                  <a:pt x="37" y="94"/>
                  <a:pt x="37" y="94"/>
                  <a:pt x="37" y="94"/>
                </a:cubicBezTo>
                <a:cubicBezTo>
                  <a:pt x="37" y="99"/>
                  <a:pt x="38" y="103"/>
                  <a:pt x="40" y="105"/>
                </a:cubicBezTo>
                <a:cubicBezTo>
                  <a:pt x="43" y="107"/>
                  <a:pt x="46" y="109"/>
                  <a:pt x="49" y="109"/>
                </a:cubicBezTo>
                <a:cubicBezTo>
                  <a:pt x="49" y="114"/>
                  <a:pt x="49" y="114"/>
                  <a:pt x="49" y="114"/>
                </a:cubicBezTo>
                <a:cubicBezTo>
                  <a:pt x="54" y="114"/>
                  <a:pt x="54" y="114"/>
                  <a:pt x="54" y="114"/>
                </a:cubicBezTo>
                <a:cubicBezTo>
                  <a:pt x="54" y="109"/>
                  <a:pt x="54" y="109"/>
                  <a:pt x="54" y="109"/>
                </a:cubicBezTo>
                <a:cubicBezTo>
                  <a:pt x="59" y="108"/>
                  <a:pt x="62" y="107"/>
                  <a:pt x="64" y="104"/>
                </a:cubicBezTo>
                <a:cubicBezTo>
                  <a:pt x="66" y="102"/>
                  <a:pt x="67" y="99"/>
                  <a:pt x="67" y="94"/>
                </a:cubicBezTo>
                <a:cubicBezTo>
                  <a:pt x="67" y="92"/>
                  <a:pt x="66" y="89"/>
                  <a:pt x="66" y="87"/>
                </a:cubicBezTo>
                <a:cubicBezTo>
                  <a:pt x="65" y="86"/>
                  <a:pt x="64" y="84"/>
                  <a:pt x="63" y="83"/>
                </a:cubicBezTo>
                <a:cubicBezTo>
                  <a:pt x="62" y="82"/>
                  <a:pt x="60" y="81"/>
                  <a:pt x="57" y="79"/>
                </a:cubicBezTo>
                <a:cubicBezTo>
                  <a:pt x="53" y="77"/>
                  <a:pt x="51" y="75"/>
                  <a:pt x="50" y="75"/>
                </a:cubicBezTo>
                <a:cubicBezTo>
                  <a:pt x="49" y="74"/>
                  <a:pt x="49" y="72"/>
                  <a:pt x="49" y="71"/>
                </a:cubicBezTo>
                <a:cubicBezTo>
                  <a:pt x="49" y="69"/>
                  <a:pt x="49" y="69"/>
                  <a:pt x="49" y="68"/>
                </a:cubicBezTo>
                <a:cubicBezTo>
                  <a:pt x="50" y="67"/>
                  <a:pt x="50" y="67"/>
                  <a:pt x="51" y="67"/>
                </a:cubicBezTo>
                <a:cubicBezTo>
                  <a:pt x="52" y="67"/>
                  <a:pt x="53" y="67"/>
                  <a:pt x="53" y="68"/>
                </a:cubicBezTo>
                <a:cubicBezTo>
                  <a:pt x="53" y="69"/>
                  <a:pt x="53" y="70"/>
                  <a:pt x="53" y="72"/>
                </a:cubicBezTo>
                <a:cubicBezTo>
                  <a:pt x="53" y="74"/>
                  <a:pt x="53" y="74"/>
                  <a:pt x="53" y="74"/>
                </a:cubicBezTo>
                <a:cubicBezTo>
                  <a:pt x="65" y="74"/>
                  <a:pt x="65" y="74"/>
                  <a:pt x="65" y="74"/>
                </a:cubicBezTo>
                <a:close/>
                <a:moveTo>
                  <a:pt x="164" y="45"/>
                </a:moveTo>
                <a:cubicBezTo>
                  <a:pt x="164" y="35"/>
                  <a:pt x="164" y="35"/>
                  <a:pt x="164" y="35"/>
                </a:cubicBezTo>
                <a:cubicBezTo>
                  <a:pt x="162" y="35"/>
                  <a:pt x="162" y="35"/>
                  <a:pt x="162" y="35"/>
                </a:cubicBezTo>
                <a:cubicBezTo>
                  <a:pt x="175" y="8"/>
                  <a:pt x="175" y="8"/>
                  <a:pt x="175" y="8"/>
                </a:cubicBezTo>
                <a:cubicBezTo>
                  <a:pt x="160" y="0"/>
                  <a:pt x="160" y="0"/>
                  <a:pt x="160" y="0"/>
                </a:cubicBezTo>
                <a:cubicBezTo>
                  <a:pt x="151" y="14"/>
                  <a:pt x="151" y="14"/>
                  <a:pt x="151" y="14"/>
                </a:cubicBezTo>
                <a:cubicBezTo>
                  <a:pt x="152" y="2"/>
                  <a:pt x="152" y="2"/>
                  <a:pt x="152" y="2"/>
                </a:cubicBezTo>
                <a:cubicBezTo>
                  <a:pt x="137" y="1"/>
                  <a:pt x="137" y="1"/>
                  <a:pt x="137" y="1"/>
                </a:cubicBezTo>
                <a:cubicBezTo>
                  <a:pt x="132" y="11"/>
                  <a:pt x="132" y="11"/>
                  <a:pt x="132" y="11"/>
                </a:cubicBezTo>
                <a:cubicBezTo>
                  <a:pt x="128" y="2"/>
                  <a:pt x="128" y="2"/>
                  <a:pt x="128" y="2"/>
                </a:cubicBezTo>
                <a:cubicBezTo>
                  <a:pt x="111" y="7"/>
                  <a:pt x="111" y="7"/>
                  <a:pt x="111" y="7"/>
                </a:cubicBezTo>
                <a:cubicBezTo>
                  <a:pt x="124" y="35"/>
                  <a:pt x="124" y="35"/>
                  <a:pt x="124" y="35"/>
                </a:cubicBezTo>
                <a:cubicBezTo>
                  <a:pt x="121" y="35"/>
                  <a:pt x="121" y="35"/>
                  <a:pt x="121" y="35"/>
                </a:cubicBezTo>
                <a:cubicBezTo>
                  <a:pt x="121" y="47"/>
                  <a:pt x="121" y="47"/>
                  <a:pt x="121" y="47"/>
                </a:cubicBezTo>
                <a:cubicBezTo>
                  <a:pt x="96" y="59"/>
                  <a:pt x="78" y="90"/>
                  <a:pt x="78" y="126"/>
                </a:cubicBezTo>
                <a:cubicBezTo>
                  <a:pt x="78" y="139"/>
                  <a:pt x="80" y="150"/>
                  <a:pt x="84" y="161"/>
                </a:cubicBezTo>
                <a:cubicBezTo>
                  <a:pt x="124" y="169"/>
                  <a:pt x="164" y="169"/>
                  <a:pt x="204" y="161"/>
                </a:cubicBezTo>
                <a:cubicBezTo>
                  <a:pt x="208" y="150"/>
                  <a:pt x="210" y="139"/>
                  <a:pt x="210" y="126"/>
                </a:cubicBezTo>
                <a:cubicBezTo>
                  <a:pt x="210" y="88"/>
                  <a:pt x="191" y="56"/>
                  <a:pt x="164" y="45"/>
                </a:cubicBezTo>
                <a:close/>
                <a:moveTo>
                  <a:pt x="162" y="92"/>
                </a:moveTo>
                <a:cubicBezTo>
                  <a:pt x="146" y="92"/>
                  <a:pt x="146" y="92"/>
                  <a:pt x="146" y="92"/>
                </a:cubicBezTo>
                <a:cubicBezTo>
                  <a:pt x="146" y="90"/>
                  <a:pt x="146" y="90"/>
                  <a:pt x="146" y="90"/>
                </a:cubicBezTo>
                <a:cubicBezTo>
                  <a:pt x="146" y="87"/>
                  <a:pt x="146" y="85"/>
                  <a:pt x="146" y="84"/>
                </a:cubicBezTo>
                <a:cubicBezTo>
                  <a:pt x="145" y="84"/>
                  <a:pt x="145" y="83"/>
                  <a:pt x="143" y="83"/>
                </a:cubicBezTo>
                <a:cubicBezTo>
                  <a:pt x="143" y="83"/>
                  <a:pt x="142" y="83"/>
                  <a:pt x="141" y="84"/>
                </a:cubicBezTo>
                <a:cubicBezTo>
                  <a:pt x="141" y="85"/>
                  <a:pt x="141" y="86"/>
                  <a:pt x="141" y="87"/>
                </a:cubicBezTo>
                <a:cubicBezTo>
                  <a:pt x="141" y="90"/>
                  <a:pt x="141" y="92"/>
                  <a:pt x="142" y="93"/>
                </a:cubicBezTo>
                <a:cubicBezTo>
                  <a:pt x="143" y="94"/>
                  <a:pt x="146" y="95"/>
                  <a:pt x="150" y="98"/>
                </a:cubicBezTo>
                <a:cubicBezTo>
                  <a:pt x="154" y="101"/>
                  <a:pt x="157" y="102"/>
                  <a:pt x="158" y="104"/>
                </a:cubicBezTo>
                <a:cubicBezTo>
                  <a:pt x="160" y="105"/>
                  <a:pt x="161" y="107"/>
                  <a:pt x="162" y="109"/>
                </a:cubicBezTo>
                <a:cubicBezTo>
                  <a:pt x="163" y="111"/>
                  <a:pt x="164" y="114"/>
                  <a:pt x="164" y="118"/>
                </a:cubicBezTo>
                <a:cubicBezTo>
                  <a:pt x="164" y="123"/>
                  <a:pt x="162" y="128"/>
                  <a:pt x="160" y="131"/>
                </a:cubicBezTo>
                <a:cubicBezTo>
                  <a:pt x="157" y="134"/>
                  <a:pt x="153" y="136"/>
                  <a:pt x="148" y="136"/>
                </a:cubicBezTo>
                <a:cubicBezTo>
                  <a:pt x="148" y="142"/>
                  <a:pt x="148" y="142"/>
                  <a:pt x="148" y="142"/>
                </a:cubicBezTo>
                <a:cubicBezTo>
                  <a:pt x="140" y="142"/>
                  <a:pt x="140" y="142"/>
                  <a:pt x="140" y="142"/>
                </a:cubicBezTo>
                <a:cubicBezTo>
                  <a:pt x="140" y="136"/>
                  <a:pt x="140" y="136"/>
                  <a:pt x="140" y="136"/>
                </a:cubicBezTo>
                <a:cubicBezTo>
                  <a:pt x="136" y="136"/>
                  <a:pt x="133" y="134"/>
                  <a:pt x="130" y="132"/>
                </a:cubicBezTo>
                <a:cubicBezTo>
                  <a:pt x="127" y="129"/>
                  <a:pt x="125" y="124"/>
                  <a:pt x="125" y="117"/>
                </a:cubicBezTo>
                <a:cubicBezTo>
                  <a:pt x="125" y="114"/>
                  <a:pt x="125" y="114"/>
                  <a:pt x="125" y="114"/>
                </a:cubicBezTo>
                <a:cubicBezTo>
                  <a:pt x="140" y="114"/>
                  <a:pt x="140" y="114"/>
                  <a:pt x="140" y="114"/>
                </a:cubicBezTo>
                <a:cubicBezTo>
                  <a:pt x="140" y="118"/>
                  <a:pt x="140" y="118"/>
                  <a:pt x="140" y="118"/>
                </a:cubicBezTo>
                <a:cubicBezTo>
                  <a:pt x="140" y="122"/>
                  <a:pt x="141" y="125"/>
                  <a:pt x="141" y="126"/>
                </a:cubicBezTo>
                <a:cubicBezTo>
                  <a:pt x="141" y="127"/>
                  <a:pt x="142" y="127"/>
                  <a:pt x="143" y="127"/>
                </a:cubicBezTo>
                <a:cubicBezTo>
                  <a:pt x="144" y="127"/>
                  <a:pt x="145" y="127"/>
                  <a:pt x="146" y="126"/>
                </a:cubicBezTo>
                <a:cubicBezTo>
                  <a:pt x="146" y="125"/>
                  <a:pt x="146" y="124"/>
                  <a:pt x="146" y="123"/>
                </a:cubicBezTo>
                <a:cubicBezTo>
                  <a:pt x="146" y="119"/>
                  <a:pt x="146" y="117"/>
                  <a:pt x="146" y="115"/>
                </a:cubicBezTo>
                <a:cubicBezTo>
                  <a:pt x="145" y="114"/>
                  <a:pt x="143" y="112"/>
                  <a:pt x="141" y="111"/>
                </a:cubicBezTo>
                <a:cubicBezTo>
                  <a:pt x="136" y="108"/>
                  <a:pt x="133" y="105"/>
                  <a:pt x="131" y="104"/>
                </a:cubicBezTo>
                <a:cubicBezTo>
                  <a:pt x="129" y="103"/>
                  <a:pt x="128" y="101"/>
                  <a:pt x="127" y="98"/>
                </a:cubicBezTo>
                <a:cubicBezTo>
                  <a:pt x="125" y="96"/>
                  <a:pt x="125" y="93"/>
                  <a:pt x="125" y="90"/>
                </a:cubicBezTo>
                <a:cubicBezTo>
                  <a:pt x="125" y="85"/>
                  <a:pt x="126" y="81"/>
                  <a:pt x="129" y="79"/>
                </a:cubicBezTo>
                <a:cubicBezTo>
                  <a:pt x="131" y="76"/>
                  <a:pt x="135" y="74"/>
                  <a:pt x="140" y="74"/>
                </a:cubicBezTo>
                <a:cubicBezTo>
                  <a:pt x="140" y="69"/>
                  <a:pt x="140" y="69"/>
                  <a:pt x="140" y="69"/>
                </a:cubicBezTo>
                <a:cubicBezTo>
                  <a:pt x="148" y="69"/>
                  <a:pt x="148" y="69"/>
                  <a:pt x="148" y="69"/>
                </a:cubicBezTo>
                <a:cubicBezTo>
                  <a:pt x="148" y="74"/>
                  <a:pt x="148" y="74"/>
                  <a:pt x="148" y="74"/>
                </a:cubicBezTo>
                <a:cubicBezTo>
                  <a:pt x="152" y="74"/>
                  <a:pt x="156" y="76"/>
                  <a:pt x="158" y="79"/>
                </a:cubicBezTo>
                <a:cubicBezTo>
                  <a:pt x="161" y="81"/>
                  <a:pt x="162" y="85"/>
                  <a:pt x="162" y="89"/>
                </a:cubicBezTo>
                <a:cubicBezTo>
                  <a:pt x="162" y="90"/>
                  <a:pt x="162" y="91"/>
                  <a:pt x="162" y="92"/>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25" name="Freeform 125"/>
          <p:cNvSpPr>
            <a:spLocks noEditPoints="1"/>
          </p:cNvSpPr>
          <p:nvPr/>
        </p:nvSpPr>
        <p:spPr bwMode="auto">
          <a:xfrm>
            <a:off x="7422842" y="2637792"/>
            <a:ext cx="580283" cy="654567"/>
          </a:xfrm>
          <a:custGeom>
            <a:avLst/>
            <a:gdLst>
              <a:gd name="T0" fmla="*/ 70 w 228"/>
              <a:gd name="T1" fmla="*/ 231 h 257"/>
              <a:gd name="T2" fmla="*/ 67 w 228"/>
              <a:gd name="T3" fmla="*/ 234 h 257"/>
              <a:gd name="T4" fmla="*/ 67 w 228"/>
              <a:gd name="T5" fmla="*/ 239 h 257"/>
              <a:gd name="T6" fmla="*/ 70 w 228"/>
              <a:gd name="T7" fmla="*/ 242 h 257"/>
              <a:gd name="T8" fmla="*/ 106 w 228"/>
              <a:gd name="T9" fmla="*/ 242 h 257"/>
              <a:gd name="T10" fmla="*/ 110 w 228"/>
              <a:gd name="T11" fmla="*/ 239 h 257"/>
              <a:gd name="T12" fmla="*/ 110 w 228"/>
              <a:gd name="T13" fmla="*/ 234 h 257"/>
              <a:gd name="T14" fmla="*/ 106 w 228"/>
              <a:gd name="T15" fmla="*/ 231 h 257"/>
              <a:gd name="T16" fmla="*/ 70 w 228"/>
              <a:gd name="T17" fmla="*/ 231 h 257"/>
              <a:gd name="T18" fmla="*/ 95 w 228"/>
              <a:gd name="T19" fmla="*/ 77 h 257"/>
              <a:gd name="T20" fmla="*/ 95 w 228"/>
              <a:gd name="T21" fmla="*/ 86 h 257"/>
              <a:gd name="T22" fmla="*/ 191 w 228"/>
              <a:gd name="T23" fmla="*/ 86 h 257"/>
              <a:gd name="T24" fmla="*/ 191 w 228"/>
              <a:gd name="T25" fmla="*/ 77 h 257"/>
              <a:gd name="T26" fmla="*/ 95 w 228"/>
              <a:gd name="T27" fmla="*/ 77 h 257"/>
              <a:gd name="T28" fmla="*/ 88 w 228"/>
              <a:gd name="T29" fmla="*/ 98 h 257"/>
              <a:gd name="T30" fmla="*/ 88 w 228"/>
              <a:gd name="T31" fmla="*/ 107 h 257"/>
              <a:gd name="T32" fmla="*/ 202 w 228"/>
              <a:gd name="T33" fmla="*/ 107 h 257"/>
              <a:gd name="T34" fmla="*/ 202 w 228"/>
              <a:gd name="T35" fmla="*/ 98 h 257"/>
              <a:gd name="T36" fmla="*/ 88 w 228"/>
              <a:gd name="T37" fmla="*/ 98 h 257"/>
              <a:gd name="T38" fmla="*/ 95 w 228"/>
              <a:gd name="T39" fmla="*/ 120 h 257"/>
              <a:gd name="T40" fmla="*/ 95 w 228"/>
              <a:gd name="T41" fmla="*/ 129 h 257"/>
              <a:gd name="T42" fmla="*/ 191 w 228"/>
              <a:gd name="T43" fmla="*/ 129 h 257"/>
              <a:gd name="T44" fmla="*/ 191 w 228"/>
              <a:gd name="T45" fmla="*/ 120 h 257"/>
              <a:gd name="T46" fmla="*/ 95 w 228"/>
              <a:gd name="T47" fmla="*/ 120 h 257"/>
              <a:gd name="T48" fmla="*/ 142 w 228"/>
              <a:gd name="T49" fmla="*/ 44 h 257"/>
              <a:gd name="T50" fmla="*/ 142 w 228"/>
              <a:gd name="T51" fmla="*/ 44 h 257"/>
              <a:gd name="T52" fmla="*/ 228 w 228"/>
              <a:gd name="T53" fmla="*/ 105 h 257"/>
              <a:gd name="T54" fmla="*/ 142 w 228"/>
              <a:gd name="T55" fmla="*/ 165 h 257"/>
              <a:gd name="T56" fmla="*/ 113 w 228"/>
              <a:gd name="T57" fmla="*/ 162 h 257"/>
              <a:gd name="T58" fmla="*/ 86 w 228"/>
              <a:gd name="T59" fmla="*/ 182 h 257"/>
              <a:gd name="T60" fmla="*/ 95 w 228"/>
              <a:gd name="T61" fmla="*/ 156 h 257"/>
              <a:gd name="T62" fmla="*/ 55 w 228"/>
              <a:gd name="T63" fmla="*/ 105 h 257"/>
              <a:gd name="T64" fmla="*/ 142 w 228"/>
              <a:gd name="T65" fmla="*/ 44 h 257"/>
              <a:gd name="T66" fmla="*/ 10 w 228"/>
              <a:gd name="T67" fmla="*/ 0 h 257"/>
              <a:gd name="T68" fmla="*/ 165 w 228"/>
              <a:gd name="T69" fmla="*/ 0 h 257"/>
              <a:gd name="T70" fmla="*/ 175 w 228"/>
              <a:gd name="T71" fmla="*/ 10 h 257"/>
              <a:gd name="T72" fmla="*/ 175 w 228"/>
              <a:gd name="T73" fmla="*/ 33 h 257"/>
              <a:gd name="T74" fmla="*/ 153 w 228"/>
              <a:gd name="T75" fmla="*/ 30 h 257"/>
              <a:gd name="T76" fmla="*/ 153 w 228"/>
              <a:gd name="T77" fmla="*/ 22 h 257"/>
              <a:gd name="T78" fmla="*/ 23 w 228"/>
              <a:gd name="T79" fmla="*/ 22 h 257"/>
              <a:gd name="T80" fmla="*/ 23 w 228"/>
              <a:gd name="T81" fmla="*/ 216 h 257"/>
              <a:gd name="T82" fmla="*/ 153 w 228"/>
              <a:gd name="T83" fmla="*/ 216 h 257"/>
              <a:gd name="T84" fmla="*/ 153 w 228"/>
              <a:gd name="T85" fmla="*/ 180 h 257"/>
              <a:gd name="T86" fmla="*/ 175 w 228"/>
              <a:gd name="T87" fmla="*/ 176 h 257"/>
              <a:gd name="T88" fmla="*/ 175 w 228"/>
              <a:gd name="T89" fmla="*/ 247 h 257"/>
              <a:gd name="T90" fmla="*/ 165 w 228"/>
              <a:gd name="T91" fmla="*/ 257 h 257"/>
              <a:gd name="T92" fmla="*/ 10 w 228"/>
              <a:gd name="T93" fmla="*/ 257 h 257"/>
              <a:gd name="T94" fmla="*/ 0 w 228"/>
              <a:gd name="T95" fmla="*/ 247 h 257"/>
              <a:gd name="T96" fmla="*/ 0 w 228"/>
              <a:gd name="T97" fmla="*/ 10 h 257"/>
              <a:gd name="T98" fmla="*/ 10 w 228"/>
              <a:gd name="T9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 h="257">
                <a:moveTo>
                  <a:pt x="70" y="231"/>
                </a:moveTo>
                <a:cubicBezTo>
                  <a:pt x="68" y="231"/>
                  <a:pt x="67" y="233"/>
                  <a:pt x="67" y="234"/>
                </a:cubicBezTo>
                <a:cubicBezTo>
                  <a:pt x="67" y="239"/>
                  <a:pt x="67" y="239"/>
                  <a:pt x="67" y="239"/>
                </a:cubicBezTo>
                <a:cubicBezTo>
                  <a:pt x="67" y="241"/>
                  <a:pt x="68" y="242"/>
                  <a:pt x="70" y="242"/>
                </a:cubicBezTo>
                <a:cubicBezTo>
                  <a:pt x="106" y="242"/>
                  <a:pt x="106" y="242"/>
                  <a:pt x="106" y="242"/>
                </a:cubicBezTo>
                <a:cubicBezTo>
                  <a:pt x="108" y="242"/>
                  <a:pt x="110" y="241"/>
                  <a:pt x="110" y="239"/>
                </a:cubicBezTo>
                <a:cubicBezTo>
                  <a:pt x="110" y="234"/>
                  <a:pt x="110" y="234"/>
                  <a:pt x="110" y="234"/>
                </a:cubicBezTo>
                <a:cubicBezTo>
                  <a:pt x="110" y="233"/>
                  <a:pt x="108" y="231"/>
                  <a:pt x="106" y="231"/>
                </a:cubicBezTo>
                <a:cubicBezTo>
                  <a:pt x="70" y="231"/>
                  <a:pt x="70" y="231"/>
                  <a:pt x="70" y="231"/>
                </a:cubicBezTo>
                <a:close/>
                <a:moveTo>
                  <a:pt x="95" y="77"/>
                </a:moveTo>
                <a:cubicBezTo>
                  <a:pt x="95" y="86"/>
                  <a:pt x="95" y="86"/>
                  <a:pt x="95" y="86"/>
                </a:cubicBezTo>
                <a:cubicBezTo>
                  <a:pt x="191" y="86"/>
                  <a:pt x="191" y="86"/>
                  <a:pt x="191" y="86"/>
                </a:cubicBezTo>
                <a:cubicBezTo>
                  <a:pt x="191" y="77"/>
                  <a:pt x="191" y="77"/>
                  <a:pt x="191" y="77"/>
                </a:cubicBezTo>
                <a:cubicBezTo>
                  <a:pt x="95" y="77"/>
                  <a:pt x="95" y="77"/>
                  <a:pt x="95" y="77"/>
                </a:cubicBezTo>
                <a:close/>
                <a:moveTo>
                  <a:pt x="88" y="98"/>
                </a:moveTo>
                <a:cubicBezTo>
                  <a:pt x="88" y="107"/>
                  <a:pt x="88" y="107"/>
                  <a:pt x="88" y="107"/>
                </a:cubicBezTo>
                <a:cubicBezTo>
                  <a:pt x="202" y="107"/>
                  <a:pt x="202" y="107"/>
                  <a:pt x="202" y="107"/>
                </a:cubicBezTo>
                <a:cubicBezTo>
                  <a:pt x="202" y="98"/>
                  <a:pt x="202" y="98"/>
                  <a:pt x="202" y="98"/>
                </a:cubicBezTo>
                <a:cubicBezTo>
                  <a:pt x="88" y="98"/>
                  <a:pt x="88" y="98"/>
                  <a:pt x="88" y="98"/>
                </a:cubicBezTo>
                <a:close/>
                <a:moveTo>
                  <a:pt x="95" y="120"/>
                </a:moveTo>
                <a:cubicBezTo>
                  <a:pt x="95" y="129"/>
                  <a:pt x="95" y="129"/>
                  <a:pt x="95" y="129"/>
                </a:cubicBezTo>
                <a:cubicBezTo>
                  <a:pt x="191" y="129"/>
                  <a:pt x="191" y="129"/>
                  <a:pt x="191" y="129"/>
                </a:cubicBezTo>
                <a:cubicBezTo>
                  <a:pt x="191" y="120"/>
                  <a:pt x="191" y="120"/>
                  <a:pt x="191" y="120"/>
                </a:cubicBezTo>
                <a:cubicBezTo>
                  <a:pt x="95" y="120"/>
                  <a:pt x="95" y="120"/>
                  <a:pt x="95" y="120"/>
                </a:cubicBezTo>
                <a:close/>
                <a:moveTo>
                  <a:pt x="142" y="44"/>
                </a:moveTo>
                <a:cubicBezTo>
                  <a:pt x="142" y="44"/>
                  <a:pt x="142" y="44"/>
                  <a:pt x="142" y="44"/>
                </a:cubicBezTo>
                <a:cubicBezTo>
                  <a:pt x="190" y="44"/>
                  <a:pt x="228" y="71"/>
                  <a:pt x="228" y="105"/>
                </a:cubicBezTo>
                <a:cubicBezTo>
                  <a:pt x="228" y="138"/>
                  <a:pt x="190" y="165"/>
                  <a:pt x="142" y="165"/>
                </a:cubicBezTo>
                <a:cubicBezTo>
                  <a:pt x="132" y="165"/>
                  <a:pt x="122" y="164"/>
                  <a:pt x="113" y="162"/>
                </a:cubicBezTo>
                <a:cubicBezTo>
                  <a:pt x="86" y="182"/>
                  <a:pt x="86" y="182"/>
                  <a:pt x="86" y="182"/>
                </a:cubicBezTo>
                <a:cubicBezTo>
                  <a:pt x="95" y="156"/>
                  <a:pt x="95" y="156"/>
                  <a:pt x="95" y="156"/>
                </a:cubicBezTo>
                <a:cubicBezTo>
                  <a:pt x="71" y="145"/>
                  <a:pt x="55" y="126"/>
                  <a:pt x="55" y="105"/>
                </a:cubicBezTo>
                <a:cubicBezTo>
                  <a:pt x="55" y="71"/>
                  <a:pt x="94" y="44"/>
                  <a:pt x="142" y="44"/>
                </a:cubicBezTo>
                <a:close/>
                <a:moveTo>
                  <a:pt x="10" y="0"/>
                </a:moveTo>
                <a:cubicBezTo>
                  <a:pt x="165" y="0"/>
                  <a:pt x="165" y="0"/>
                  <a:pt x="165" y="0"/>
                </a:cubicBezTo>
                <a:cubicBezTo>
                  <a:pt x="171" y="0"/>
                  <a:pt x="175" y="4"/>
                  <a:pt x="175" y="10"/>
                </a:cubicBezTo>
                <a:cubicBezTo>
                  <a:pt x="175" y="33"/>
                  <a:pt x="175" y="33"/>
                  <a:pt x="175" y="33"/>
                </a:cubicBezTo>
                <a:cubicBezTo>
                  <a:pt x="168" y="31"/>
                  <a:pt x="160" y="30"/>
                  <a:pt x="153" y="30"/>
                </a:cubicBezTo>
                <a:cubicBezTo>
                  <a:pt x="153" y="22"/>
                  <a:pt x="153" y="22"/>
                  <a:pt x="153" y="22"/>
                </a:cubicBezTo>
                <a:cubicBezTo>
                  <a:pt x="23" y="22"/>
                  <a:pt x="23" y="22"/>
                  <a:pt x="23" y="22"/>
                </a:cubicBezTo>
                <a:cubicBezTo>
                  <a:pt x="23" y="216"/>
                  <a:pt x="23" y="216"/>
                  <a:pt x="23" y="216"/>
                </a:cubicBezTo>
                <a:cubicBezTo>
                  <a:pt x="65" y="216"/>
                  <a:pt x="100" y="216"/>
                  <a:pt x="153" y="216"/>
                </a:cubicBezTo>
                <a:cubicBezTo>
                  <a:pt x="153" y="180"/>
                  <a:pt x="153" y="180"/>
                  <a:pt x="153" y="180"/>
                </a:cubicBezTo>
                <a:cubicBezTo>
                  <a:pt x="160" y="179"/>
                  <a:pt x="168" y="178"/>
                  <a:pt x="175" y="176"/>
                </a:cubicBezTo>
                <a:cubicBezTo>
                  <a:pt x="175" y="247"/>
                  <a:pt x="175" y="247"/>
                  <a:pt x="175" y="247"/>
                </a:cubicBezTo>
                <a:cubicBezTo>
                  <a:pt x="175" y="252"/>
                  <a:pt x="171" y="257"/>
                  <a:pt x="165" y="257"/>
                </a:cubicBezTo>
                <a:cubicBezTo>
                  <a:pt x="10" y="257"/>
                  <a:pt x="10" y="257"/>
                  <a:pt x="10" y="257"/>
                </a:cubicBezTo>
                <a:cubicBezTo>
                  <a:pt x="4" y="257"/>
                  <a:pt x="0" y="252"/>
                  <a:pt x="0" y="247"/>
                </a:cubicBezTo>
                <a:cubicBezTo>
                  <a:pt x="0" y="10"/>
                  <a:pt x="0" y="10"/>
                  <a:pt x="0" y="10"/>
                </a:cubicBezTo>
                <a:cubicBezTo>
                  <a:pt x="0" y="4"/>
                  <a:pt x="4" y="0"/>
                  <a:pt x="10" y="0"/>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27" name="Freeform 127"/>
          <p:cNvSpPr>
            <a:spLocks noEditPoints="1"/>
          </p:cNvSpPr>
          <p:nvPr/>
        </p:nvSpPr>
        <p:spPr bwMode="auto">
          <a:xfrm>
            <a:off x="2190609" y="2652862"/>
            <a:ext cx="447862" cy="656720"/>
          </a:xfrm>
          <a:custGeom>
            <a:avLst/>
            <a:gdLst>
              <a:gd name="T0" fmla="*/ 24 w 176"/>
              <a:gd name="T1" fmla="*/ 217 h 258"/>
              <a:gd name="T2" fmla="*/ 153 w 176"/>
              <a:gd name="T3" fmla="*/ 22 h 258"/>
              <a:gd name="T4" fmla="*/ 71 w 176"/>
              <a:gd name="T5" fmla="*/ 232 h 258"/>
              <a:gd name="T6" fmla="*/ 67 w 176"/>
              <a:gd name="T7" fmla="*/ 240 h 258"/>
              <a:gd name="T8" fmla="*/ 107 w 176"/>
              <a:gd name="T9" fmla="*/ 243 h 258"/>
              <a:gd name="T10" fmla="*/ 110 w 176"/>
              <a:gd name="T11" fmla="*/ 235 h 258"/>
              <a:gd name="T12" fmla="*/ 71 w 176"/>
              <a:gd name="T13" fmla="*/ 232 h 258"/>
              <a:gd name="T14" fmla="*/ 101 w 176"/>
              <a:gd name="T15" fmla="*/ 71 h 258"/>
              <a:gd name="T16" fmla="*/ 134 w 176"/>
              <a:gd name="T17" fmla="*/ 96 h 258"/>
              <a:gd name="T18" fmla="*/ 137 w 176"/>
              <a:gd name="T19" fmla="*/ 143 h 258"/>
              <a:gd name="T20" fmla="*/ 130 w 176"/>
              <a:gd name="T21" fmla="*/ 132 h 258"/>
              <a:gd name="T22" fmla="*/ 103 w 176"/>
              <a:gd name="T23" fmla="*/ 82 h 258"/>
              <a:gd name="T24" fmla="*/ 101 w 176"/>
              <a:gd name="T25" fmla="*/ 71 h 258"/>
              <a:gd name="T26" fmla="*/ 93 w 176"/>
              <a:gd name="T27" fmla="*/ 113 h 258"/>
              <a:gd name="T28" fmla="*/ 87 w 176"/>
              <a:gd name="T29" fmla="*/ 131 h 258"/>
              <a:gd name="T30" fmla="*/ 93 w 176"/>
              <a:gd name="T31" fmla="*/ 113 h 258"/>
              <a:gd name="T32" fmla="*/ 99 w 176"/>
              <a:gd name="T33" fmla="*/ 180 h 258"/>
              <a:gd name="T34" fmla="*/ 74 w 176"/>
              <a:gd name="T35" fmla="*/ 180 h 258"/>
              <a:gd name="T36" fmla="*/ 34 w 176"/>
              <a:gd name="T37" fmla="*/ 99 h 258"/>
              <a:gd name="T38" fmla="*/ 45 w 176"/>
              <a:gd name="T39" fmla="*/ 81 h 258"/>
              <a:gd name="T40" fmla="*/ 50 w 176"/>
              <a:gd name="T41" fmla="*/ 79 h 258"/>
              <a:gd name="T42" fmla="*/ 60 w 176"/>
              <a:gd name="T43" fmla="*/ 74 h 258"/>
              <a:gd name="T44" fmla="*/ 71 w 176"/>
              <a:gd name="T45" fmla="*/ 109 h 258"/>
              <a:gd name="T46" fmla="*/ 57 w 176"/>
              <a:gd name="T47" fmla="*/ 117 h 258"/>
              <a:gd name="T48" fmla="*/ 80 w 176"/>
              <a:gd name="T49" fmla="*/ 148 h 258"/>
              <a:gd name="T50" fmla="*/ 86 w 176"/>
              <a:gd name="T51" fmla="*/ 146 h 258"/>
              <a:gd name="T52" fmla="*/ 91 w 176"/>
              <a:gd name="T53" fmla="*/ 143 h 258"/>
              <a:gd name="T54" fmla="*/ 105 w 176"/>
              <a:gd name="T55" fmla="*/ 177 h 258"/>
              <a:gd name="T56" fmla="*/ 95 w 176"/>
              <a:gd name="T57" fmla="*/ 90 h 258"/>
              <a:gd name="T58" fmla="*/ 118 w 176"/>
              <a:gd name="T59" fmla="*/ 109 h 258"/>
              <a:gd name="T60" fmla="*/ 117 w 176"/>
              <a:gd name="T61" fmla="*/ 137 h 258"/>
              <a:gd name="T62" fmla="*/ 110 w 176"/>
              <a:gd name="T63" fmla="*/ 129 h 258"/>
              <a:gd name="T64" fmla="*/ 96 w 176"/>
              <a:gd name="T65" fmla="*/ 101 h 258"/>
              <a:gd name="T66" fmla="*/ 95 w 176"/>
              <a:gd name="T67" fmla="*/ 90 h 258"/>
              <a:gd name="T68" fmla="*/ 165 w 176"/>
              <a:gd name="T69" fmla="*/ 0 h 258"/>
              <a:gd name="T70" fmla="*/ 176 w 176"/>
              <a:gd name="T71" fmla="*/ 247 h 258"/>
              <a:gd name="T72" fmla="*/ 10 w 176"/>
              <a:gd name="T73" fmla="*/ 258 h 258"/>
              <a:gd name="T74" fmla="*/ 0 w 176"/>
              <a:gd name="T75" fmla="*/ 1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258">
                <a:moveTo>
                  <a:pt x="24" y="22"/>
                </a:moveTo>
                <a:cubicBezTo>
                  <a:pt x="24" y="217"/>
                  <a:pt x="24" y="217"/>
                  <a:pt x="24" y="217"/>
                </a:cubicBezTo>
                <a:cubicBezTo>
                  <a:pt x="153" y="217"/>
                  <a:pt x="153" y="217"/>
                  <a:pt x="153" y="217"/>
                </a:cubicBezTo>
                <a:cubicBezTo>
                  <a:pt x="153" y="22"/>
                  <a:pt x="153" y="22"/>
                  <a:pt x="153" y="22"/>
                </a:cubicBezTo>
                <a:cubicBezTo>
                  <a:pt x="24" y="22"/>
                  <a:pt x="24" y="22"/>
                  <a:pt x="24" y="22"/>
                </a:cubicBezTo>
                <a:close/>
                <a:moveTo>
                  <a:pt x="71" y="232"/>
                </a:moveTo>
                <a:cubicBezTo>
                  <a:pt x="69" y="232"/>
                  <a:pt x="67" y="233"/>
                  <a:pt x="67" y="235"/>
                </a:cubicBezTo>
                <a:cubicBezTo>
                  <a:pt x="67" y="240"/>
                  <a:pt x="67" y="240"/>
                  <a:pt x="67" y="240"/>
                </a:cubicBezTo>
                <a:cubicBezTo>
                  <a:pt x="67" y="242"/>
                  <a:pt x="69" y="243"/>
                  <a:pt x="71" y="243"/>
                </a:cubicBezTo>
                <a:cubicBezTo>
                  <a:pt x="107" y="243"/>
                  <a:pt x="107" y="243"/>
                  <a:pt x="107" y="243"/>
                </a:cubicBezTo>
                <a:cubicBezTo>
                  <a:pt x="109" y="243"/>
                  <a:pt x="110" y="242"/>
                  <a:pt x="110" y="240"/>
                </a:cubicBezTo>
                <a:cubicBezTo>
                  <a:pt x="110" y="235"/>
                  <a:pt x="110" y="235"/>
                  <a:pt x="110" y="235"/>
                </a:cubicBezTo>
                <a:cubicBezTo>
                  <a:pt x="110" y="233"/>
                  <a:pt x="109" y="232"/>
                  <a:pt x="107" y="232"/>
                </a:cubicBezTo>
                <a:cubicBezTo>
                  <a:pt x="71" y="232"/>
                  <a:pt x="71" y="232"/>
                  <a:pt x="71" y="232"/>
                </a:cubicBezTo>
                <a:close/>
                <a:moveTo>
                  <a:pt x="101" y="71"/>
                </a:moveTo>
                <a:cubicBezTo>
                  <a:pt x="101" y="71"/>
                  <a:pt x="101" y="71"/>
                  <a:pt x="101" y="71"/>
                </a:cubicBezTo>
                <a:cubicBezTo>
                  <a:pt x="103" y="71"/>
                  <a:pt x="105" y="72"/>
                  <a:pt x="107" y="72"/>
                </a:cubicBezTo>
                <a:cubicBezTo>
                  <a:pt x="118" y="77"/>
                  <a:pt x="128" y="85"/>
                  <a:pt x="134" y="96"/>
                </a:cubicBezTo>
                <a:cubicBezTo>
                  <a:pt x="140" y="106"/>
                  <a:pt x="143" y="120"/>
                  <a:pt x="139" y="134"/>
                </a:cubicBezTo>
                <a:cubicBezTo>
                  <a:pt x="139" y="137"/>
                  <a:pt x="138" y="140"/>
                  <a:pt x="137" y="143"/>
                </a:cubicBezTo>
                <a:cubicBezTo>
                  <a:pt x="128" y="140"/>
                  <a:pt x="128" y="140"/>
                  <a:pt x="128" y="140"/>
                </a:cubicBezTo>
                <a:cubicBezTo>
                  <a:pt x="129" y="137"/>
                  <a:pt x="129" y="135"/>
                  <a:pt x="130" y="132"/>
                </a:cubicBezTo>
                <a:cubicBezTo>
                  <a:pt x="132" y="120"/>
                  <a:pt x="130" y="109"/>
                  <a:pt x="125" y="100"/>
                </a:cubicBezTo>
                <a:cubicBezTo>
                  <a:pt x="120" y="92"/>
                  <a:pt x="113" y="85"/>
                  <a:pt x="103" y="82"/>
                </a:cubicBezTo>
                <a:cubicBezTo>
                  <a:pt x="101" y="81"/>
                  <a:pt x="100" y="80"/>
                  <a:pt x="98" y="80"/>
                </a:cubicBezTo>
                <a:cubicBezTo>
                  <a:pt x="101" y="71"/>
                  <a:pt x="101" y="71"/>
                  <a:pt x="101" y="71"/>
                </a:cubicBezTo>
                <a:close/>
                <a:moveTo>
                  <a:pt x="93" y="113"/>
                </a:moveTo>
                <a:cubicBezTo>
                  <a:pt x="93" y="113"/>
                  <a:pt x="93" y="113"/>
                  <a:pt x="93" y="113"/>
                </a:cubicBezTo>
                <a:cubicBezTo>
                  <a:pt x="97" y="115"/>
                  <a:pt x="100" y="120"/>
                  <a:pt x="99" y="125"/>
                </a:cubicBezTo>
                <a:cubicBezTo>
                  <a:pt x="97" y="130"/>
                  <a:pt x="92" y="132"/>
                  <a:pt x="87" y="131"/>
                </a:cubicBezTo>
                <a:cubicBezTo>
                  <a:pt x="82" y="129"/>
                  <a:pt x="80" y="124"/>
                  <a:pt x="81" y="119"/>
                </a:cubicBezTo>
                <a:cubicBezTo>
                  <a:pt x="83" y="115"/>
                  <a:pt x="88" y="112"/>
                  <a:pt x="93" y="113"/>
                </a:cubicBezTo>
                <a:close/>
                <a:moveTo>
                  <a:pt x="105" y="177"/>
                </a:moveTo>
                <a:cubicBezTo>
                  <a:pt x="99" y="180"/>
                  <a:pt x="99" y="180"/>
                  <a:pt x="99" y="180"/>
                </a:cubicBezTo>
                <a:cubicBezTo>
                  <a:pt x="95" y="181"/>
                  <a:pt x="95" y="181"/>
                  <a:pt x="95" y="181"/>
                </a:cubicBezTo>
                <a:cubicBezTo>
                  <a:pt x="87" y="186"/>
                  <a:pt x="80" y="185"/>
                  <a:pt x="74" y="180"/>
                </a:cubicBezTo>
                <a:cubicBezTo>
                  <a:pt x="53" y="157"/>
                  <a:pt x="40" y="131"/>
                  <a:pt x="34" y="99"/>
                </a:cubicBezTo>
                <a:cubicBezTo>
                  <a:pt x="34" y="99"/>
                  <a:pt x="34" y="99"/>
                  <a:pt x="34" y="99"/>
                </a:cubicBezTo>
                <a:cubicBezTo>
                  <a:pt x="34" y="99"/>
                  <a:pt x="34" y="99"/>
                  <a:pt x="34" y="99"/>
                </a:cubicBezTo>
                <a:cubicBezTo>
                  <a:pt x="33" y="92"/>
                  <a:pt x="37" y="86"/>
                  <a:pt x="45" y="81"/>
                </a:cubicBezTo>
                <a:cubicBezTo>
                  <a:pt x="48" y="80"/>
                  <a:pt x="48" y="80"/>
                  <a:pt x="48" y="80"/>
                </a:cubicBezTo>
                <a:cubicBezTo>
                  <a:pt x="50" y="79"/>
                  <a:pt x="50" y="79"/>
                  <a:pt x="50" y="79"/>
                </a:cubicBezTo>
                <a:cubicBezTo>
                  <a:pt x="55" y="76"/>
                  <a:pt x="55" y="76"/>
                  <a:pt x="55" y="76"/>
                </a:cubicBezTo>
                <a:cubicBezTo>
                  <a:pt x="60" y="74"/>
                  <a:pt x="60" y="74"/>
                  <a:pt x="60" y="74"/>
                </a:cubicBezTo>
                <a:cubicBezTo>
                  <a:pt x="66" y="79"/>
                  <a:pt x="75" y="103"/>
                  <a:pt x="74" y="108"/>
                </a:cubicBezTo>
                <a:cubicBezTo>
                  <a:pt x="71" y="109"/>
                  <a:pt x="71" y="109"/>
                  <a:pt x="71" y="109"/>
                </a:cubicBezTo>
                <a:cubicBezTo>
                  <a:pt x="63" y="114"/>
                  <a:pt x="63" y="114"/>
                  <a:pt x="63" y="114"/>
                </a:cubicBezTo>
                <a:cubicBezTo>
                  <a:pt x="57" y="117"/>
                  <a:pt x="57" y="117"/>
                  <a:pt x="57" y="117"/>
                </a:cubicBezTo>
                <a:cubicBezTo>
                  <a:pt x="63" y="133"/>
                  <a:pt x="64" y="138"/>
                  <a:pt x="74" y="152"/>
                </a:cubicBezTo>
                <a:cubicBezTo>
                  <a:pt x="80" y="148"/>
                  <a:pt x="80" y="148"/>
                  <a:pt x="80" y="148"/>
                </a:cubicBezTo>
                <a:cubicBezTo>
                  <a:pt x="81" y="148"/>
                  <a:pt x="81" y="148"/>
                  <a:pt x="81" y="148"/>
                </a:cubicBezTo>
                <a:cubicBezTo>
                  <a:pt x="86" y="146"/>
                  <a:pt x="86" y="146"/>
                  <a:pt x="86" y="146"/>
                </a:cubicBezTo>
                <a:cubicBezTo>
                  <a:pt x="88" y="144"/>
                  <a:pt x="88" y="144"/>
                  <a:pt x="88" y="144"/>
                </a:cubicBezTo>
                <a:cubicBezTo>
                  <a:pt x="91" y="143"/>
                  <a:pt x="91" y="143"/>
                  <a:pt x="91" y="143"/>
                </a:cubicBezTo>
                <a:cubicBezTo>
                  <a:pt x="94" y="143"/>
                  <a:pt x="107" y="160"/>
                  <a:pt x="110" y="174"/>
                </a:cubicBezTo>
                <a:cubicBezTo>
                  <a:pt x="105" y="177"/>
                  <a:pt x="105" y="177"/>
                  <a:pt x="105" y="177"/>
                </a:cubicBezTo>
                <a:close/>
                <a:moveTo>
                  <a:pt x="95" y="90"/>
                </a:moveTo>
                <a:cubicBezTo>
                  <a:pt x="95" y="90"/>
                  <a:pt x="95" y="90"/>
                  <a:pt x="95" y="90"/>
                </a:cubicBezTo>
                <a:cubicBezTo>
                  <a:pt x="96" y="91"/>
                  <a:pt x="98" y="91"/>
                  <a:pt x="100" y="92"/>
                </a:cubicBezTo>
                <a:cubicBezTo>
                  <a:pt x="109" y="96"/>
                  <a:pt x="115" y="102"/>
                  <a:pt x="118" y="109"/>
                </a:cubicBezTo>
                <a:cubicBezTo>
                  <a:pt x="121" y="116"/>
                  <a:pt x="121" y="124"/>
                  <a:pt x="119" y="132"/>
                </a:cubicBezTo>
                <a:cubicBezTo>
                  <a:pt x="119" y="133"/>
                  <a:pt x="118" y="135"/>
                  <a:pt x="117" y="137"/>
                </a:cubicBezTo>
                <a:cubicBezTo>
                  <a:pt x="108" y="134"/>
                  <a:pt x="108" y="134"/>
                  <a:pt x="108" y="134"/>
                </a:cubicBezTo>
                <a:cubicBezTo>
                  <a:pt x="109" y="132"/>
                  <a:pt x="109" y="131"/>
                  <a:pt x="110" y="129"/>
                </a:cubicBezTo>
                <a:cubicBezTo>
                  <a:pt x="111" y="123"/>
                  <a:pt x="111" y="118"/>
                  <a:pt x="109" y="113"/>
                </a:cubicBezTo>
                <a:cubicBezTo>
                  <a:pt x="107" y="108"/>
                  <a:pt x="103" y="104"/>
                  <a:pt x="96" y="101"/>
                </a:cubicBezTo>
                <a:cubicBezTo>
                  <a:pt x="95" y="100"/>
                  <a:pt x="93" y="100"/>
                  <a:pt x="92" y="99"/>
                </a:cubicBezTo>
                <a:cubicBezTo>
                  <a:pt x="95" y="90"/>
                  <a:pt x="95" y="90"/>
                  <a:pt x="95" y="90"/>
                </a:cubicBezTo>
                <a:close/>
                <a:moveTo>
                  <a:pt x="10" y="0"/>
                </a:moveTo>
                <a:cubicBezTo>
                  <a:pt x="165" y="0"/>
                  <a:pt x="165" y="0"/>
                  <a:pt x="165" y="0"/>
                </a:cubicBezTo>
                <a:cubicBezTo>
                  <a:pt x="171" y="0"/>
                  <a:pt x="176" y="5"/>
                  <a:pt x="176" y="10"/>
                </a:cubicBezTo>
                <a:cubicBezTo>
                  <a:pt x="176" y="247"/>
                  <a:pt x="176" y="247"/>
                  <a:pt x="176" y="247"/>
                </a:cubicBezTo>
                <a:cubicBezTo>
                  <a:pt x="176" y="253"/>
                  <a:pt x="171" y="258"/>
                  <a:pt x="165" y="258"/>
                </a:cubicBezTo>
                <a:cubicBezTo>
                  <a:pt x="10" y="258"/>
                  <a:pt x="10" y="258"/>
                  <a:pt x="10" y="258"/>
                </a:cubicBezTo>
                <a:cubicBezTo>
                  <a:pt x="5" y="258"/>
                  <a:pt x="0" y="253"/>
                  <a:pt x="0" y="247"/>
                </a:cubicBezTo>
                <a:cubicBezTo>
                  <a:pt x="0" y="10"/>
                  <a:pt x="0" y="10"/>
                  <a:pt x="0" y="10"/>
                </a:cubicBezTo>
                <a:cubicBezTo>
                  <a:pt x="0" y="5"/>
                  <a:pt x="5" y="0"/>
                  <a:pt x="10" y="0"/>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28" name="Freeform 128"/>
          <p:cNvSpPr>
            <a:spLocks noEditPoints="1"/>
          </p:cNvSpPr>
          <p:nvPr/>
        </p:nvSpPr>
        <p:spPr bwMode="auto">
          <a:xfrm>
            <a:off x="3267201" y="1635486"/>
            <a:ext cx="518917" cy="653491"/>
          </a:xfrm>
          <a:custGeom>
            <a:avLst/>
            <a:gdLst>
              <a:gd name="T0" fmla="*/ 67 w 204"/>
              <a:gd name="T1" fmla="*/ 235 h 257"/>
              <a:gd name="T2" fmla="*/ 70 w 204"/>
              <a:gd name="T3" fmla="*/ 243 h 257"/>
              <a:gd name="T4" fmla="*/ 110 w 204"/>
              <a:gd name="T5" fmla="*/ 239 h 257"/>
              <a:gd name="T6" fmla="*/ 107 w 204"/>
              <a:gd name="T7" fmla="*/ 231 h 257"/>
              <a:gd name="T8" fmla="*/ 203 w 204"/>
              <a:gd name="T9" fmla="*/ 106 h 257"/>
              <a:gd name="T10" fmla="*/ 203 w 204"/>
              <a:gd name="T11" fmla="*/ 181 h 257"/>
              <a:gd name="T12" fmla="*/ 204 w 204"/>
              <a:gd name="T13" fmla="*/ 108 h 257"/>
              <a:gd name="T14" fmla="*/ 203 w 204"/>
              <a:gd name="T15" fmla="*/ 106 h 257"/>
              <a:gd name="T16" fmla="*/ 57 w 204"/>
              <a:gd name="T17" fmla="*/ 182 h 257"/>
              <a:gd name="T18" fmla="*/ 56 w 204"/>
              <a:gd name="T19" fmla="*/ 107 h 257"/>
              <a:gd name="T20" fmla="*/ 56 w 204"/>
              <a:gd name="T21" fmla="*/ 108 h 257"/>
              <a:gd name="T22" fmla="*/ 169 w 204"/>
              <a:gd name="T23" fmla="*/ 120 h 257"/>
              <a:gd name="T24" fmla="*/ 90 w 204"/>
              <a:gd name="T25" fmla="*/ 93 h 257"/>
              <a:gd name="T26" fmla="*/ 62 w 204"/>
              <a:gd name="T27" fmla="*/ 99 h 257"/>
              <a:gd name="T28" fmla="*/ 196 w 204"/>
              <a:gd name="T29" fmla="*/ 100 h 257"/>
              <a:gd name="T30" fmla="*/ 99 w 204"/>
              <a:gd name="T31" fmla="*/ 103 h 257"/>
              <a:gd name="T32" fmla="*/ 159 w 204"/>
              <a:gd name="T33" fmla="*/ 100 h 257"/>
              <a:gd name="T34" fmla="*/ 99 w 204"/>
              <a:gd name="T35" fmla="*/ 110 h 257"/>
              <a:gd name="T36" fmla="*/ 159 w 204"/>
              <a:gd name="T37" fmla="*/ 113 h 257"/>
              <a:gd name="T38" fmla="*/ 99 w 204"/>
              <a:gd name="T39" fmla="*/ 110 h 257"/>
              <a:gd name="T40" fmla="*/ 159 w 204"/>
              <a:gd name="T41" fmla="*/ 121 h 257"/>
              <a:gd name="T42" fmla="*/ 99 w 204"/>
              <a:gd name="T43" fmla="*/ 124 h 257"/>
              <a:gd name="T44" fmla="*/ 195 w 204"/>
              <a:gd name="T45" fmla="*/ 189 h 257"/>
              <a:gd name="T46" fmla="*/ 191 w 204"/>
              <a:gd name="T47" fmla="*/ 190 h 257"/>
              <a:gd name="T48" fmla="*/ 66 w 204"/>
              <a:gd name="T49" fmla="*/ 190 h 257"/>
              <a:gd name="T50" fmla="*/ 126 w 204"/>
              <a:gd name="T51" fmla="*/ 160 h 257"/>
              <a:gd name="T52" fmla="*/ 133 w 204"/>
              <a:gd name="T53" fmla="*/ 160 h 257"/>
              <a:gd name="T54" fmla="*/ 195 w 204"/>
              <a:gd name="T55" fmla="*/ 189 h 257"/>
              <a:gd name="T56" fmla="*/ 165 w 204"/>
              <a:gd name="T57" fmla="*/ 0 h 257"/>
              <a:gd name="T58" fmla="*/ 176 w 204"/>
              <a:gd name="T59" fmla="*/ 65 h 257"/>
              <a:gd name="T60" fmla="*/ 153 w 204"/>
              <a:gd name="T61" fmla="*/ 22 h 257"/>
              <a:gd name="T62" fmla="*/ 24 w 204"/>
              <a:gd name="T63" fmla="*/ 217 h 257"/>
              <a:gd name="T64" fmla="*/ 153 w 204"/>
              <a:gd name="T65" fmla="*/ 205 h 257"/>
              <a:gd name="T66" fmla="*/ 176 w 204"/>
              <a:gd name="T67" fmla="*/ 247 h 257"/>
              <a:gd name="T68" fmla="*/ 10 w 204"/>
              <a:gd name="T69" fmla="*/ 257 h 257"/>
              <a:gd name="T70" fmla="*/ 0 w 204"/>
              <a:gd name="T71" fmla="*/ 1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257">
                <a:moveTo>
                  <a:pt x="70" y="231"/>
                </a:moveTo>
                <a:cubicBezTo>
                  <a:pt x="69" y="231"/>
                  <a:pt x="67" y="233"/>
                  <a:pt x="67" y="235"/>
                </a:cubicBezTo>
                <a:cubicBezTo>
                  <a:pt x="67" y="239"/>
                  <a:pt x="67" y="239"/>
                  <a:pt x="67" y="239"/>
                </a:cubicBezTo>
                <a:cubicBezTo>
                  <a:pt x="67" y="241"/>
                  <a:pt x="69" y="243"/>
                  <a:pt x="70" y="243"/>
                </a:cubicBezTo>
                <a:cubicBezTo>
                  <a:pt x="107" y="243"/>
                  <a:pt x="107" y="243"/>
                  <a:pt x="107" y="243"/>
                </a:cubicBezTo>
                <a:cubicBezTo>
                  <a:pt x="109" y="243"/>
                  <a:pt x="110" y="241"/>
                  <a:pt x="110" y="239"/>
                </a:cubicBezTo>
                <a:cubicBezTo>
                  <a:pt x="110" y="235"/>
                  <a:pt x="110" y="235"/>
                  <a:pt x="110" y="235"/>
                </a:cubicBezTo>
                <a:cubicBezTo>
                  <a:pt x="110" y="233"/>
                  <a:pt x="109" y="231"/>
                  <a:pt x="107" y="231"/>
                </a:cubicBezTo>
                <a:cubicBezTo>
                  <a:pt x="70" y="231"/>
                  <a:pt x="70" y="231"/>
                  <a:pt x="70" y="231"/>
                </a:cubicBezTo>
                <a:close/>
                <a:moveTo>
                  <a:pt x="203" y="106"/>
                </a:moveTo>
                <a:cubicBezTo>
                  <a:pt x="153" y="145"/>
                  <a:pt x="153" y="145"/>
                  <a:pt x="153" y="145"/>
                </a:cubicBezTo>
                <a:cubicBezTo>
                  <a:pt x="203" y="181"/>
                  <a:pt x="203" y="181"/>
                  <a:pt x="203" y="181"/>
                </a:cubicBezTo>
                <a:cubicBezTo>
                  <a:pt x="203" y="180"/>
                  <a:pt x="204" y="179"/>
                  <a:pt x="204" y="177"/>
                </a:cubicBezTo>
                <a:cubicBezTo>
                  <a:pt x="204" y="108"/>
                  <a:pt x="204" y="108"/>
                  <a:pt x="204" y="108"/>
                </a:cubicBezTo>
                <a:cubicBezTo>
                  <a:pt x="204" y="108"/>
                  <a:pt x="203" y="107"/>
                  <a:pt x="203" y="106"/>
                </a:cubicBezTo>
                <a:cubicBezTo>
                  <a:pt x="203" y="106"/>
                  <a:pt x="203" y="106"/>
                  <a:pt x="203" y="106"/>
                </a:cubicBezTo>
                <a:close/>
                <a:moveTo>
                  <a:pt x="56" y="108"/>
                </a:moveTo>
                <a:cubicBezTo>
                  <a:pt x="57" y="182"/>
                  <a:pt x="57" y="182"/>
                  <a:pt x="57" y="182"/>
                </a:cubicBezTo>
                <a:cubicBezTo>
                  <a:pt x="106" y="145"/>
                  <a:pt x="106" y="145"/>
                  <a:pt x="106" y="145"/>
                </a:cubicBezTo>
                <a:cubicBezTo>
                  <a:pt x="56" y="107"/>
                  <a:pt x="56" y="107"/>
                  <a:pt x="56" y="107"/>
                </a:cubicBezTo>
                <a:cubicBezTo>
                  <a:pt x="56" y="108"/>
                  <a:pt x="56" y="108"/>
                  <a:pt x="56" y="108"/>
                </a:cubicBezTo>
                <a:cubicBezTo>
                  <a:pt x="56" y="108"/>
                  <a:pt x="56" y="108"/>
                  <a:pt x="56" y="108"/>
                </a:cubicBezTo>
                <a:close/>
                <a:moveTo>
                  <a:pt x="196" y="100"/>
                </a:moveTo>
                <a:cubicBezTo>
                  <a:pt x="169" y="120"/>
                  <a:pt x="169" y="120"/>
                  <a:pt x="169" y="120"/>
                </a:cubicBezTo>
                <a:cubicBezTo>
                  <a:pt x="169" y="93"/>
                  <a:pt x="169" y="93"/>
                  <a:pt x="169" y="93"/>
                </a:cubicBezTo>
                <a:cubicBezTo>
                  <a:pt x="90" y="93"/>
                  <a:pt x="90" y="93"/>
                  <a:pt x="90" y="93"/>
                </a:cubicBezTo>
                <a:cubicBezTo>
                  <a:pt x="90" y="120"/>
                  <a:pt x="90" y="120"/>
                  <a:pt x="90" y="120"/>
                </a:cubicBezTo>
                <a:cubicBezTo>
                  <a:pt x="62" y="99"/>
                  <a:pt x="62" y="99"/>
                  <a:pt x="62" y="99"/>
                </a:cubicBezTo>
                <a:cubicBezTo>
                  <a:pt x="130" y="49"/>
                  <a:pt x="130" y="49"/>
                  <a:pt x="130" y="49"/>
                </a:cubicBezTo>
                <a:cubicBezTo>
                  <a:pt x="196" y="100"/>
                  <a:pt x="196" y="100"/>
                  <a:pt x="196" y="100"/>
                </a:cubicBezTo>
                <a:close/>
                <a:moveTo>
                  <a:pt x="99" y="100"/>
                </a:moveTo>
                <a:cubicBezTo>
                  <a:pt x="99" y="103"/>
                  <a:pt x="99" y="103"/>
                  <a:pt x="99" y="103"/>
                </a:cubicBezTo>
                <a:cubicBezTo>
                  <a:pt x="159" y="103"/>
                  <a:pt x="159" y="103"/>
                  <a:pt x="159" y="103"/>
                </a:cubicBezTo>
                <a:cubicBezTo>
                  <a:pt x="159" y="100"/>
                  <a:pt x="159" y="100"/>
                  <a:pt x="159" y="100"/>
                </a:cubicBezTo>
                <a:cubicBezTo>
                  <a:pt x="99" y="100"/>
                  <a:pt x="99" y="100"/>
                  <a:pt x="99" y="100"/>
                </a:cubicBezTo>
                <a:close/>
                <a:moveTo>
                  <a:pt x="99" y="110"/>
                </a:moveTo>
                <a:cubicBezTo>
                  <a:pt x="159" y="110"/>
                  <a:pt x="159" y="110"/>
                  <a:pt x="159" y="110"/>
                </a:cubicBezTo>
                <a:cubicBezTo>
                  <a:pt x="159" y="113"/>
                  <a:pt x="159" y="113"/>
                  <a:pt x="159" y="113"/>
                </a:cubicBezTo>
                <a:cubicBezTo>
                  <a:pt x="99" y="113"/>
                  <a:pt x="99" y="113"/>
                  <a:pt x="99" y="113"/>
                </a:cubicBezTo>
                <a:cubicBezTo>
                  <a:pt x="99" y="110"/>
                  <a:pt x="99" y="110"/>
                  <a:pt x="99" y="110"/>
                </a:cubicBezTo>
                <a:close/>
                <a:moveTo>
                  <a:pt x="99" y="121"/>
                </a:moveTo>
                <a:cubicBezTo>
                  <a:pt x="159" y="121"/>
                  <a:pt x="159" y="121"/>
                  <a:pt x="159" y="121"/>
                </a:cubicBezTo>
                <a:cubicBezTo>
                  <a:pt x="159" y="124"/>
                  <a:pt x="159" y="124"/>
                  <a:pt x="159" y="124"/>
                </a:cubicBezTo>
                <a:cubicBezTo>
                  <a:pt x="99" y="124"/>
                  <a:pt x="99" y="124"/>
                  <a:pt x="99" y="124"/>
                </a:cubicBezTo>
                <a:cubicBezTo>
                  <a:pt x="99" y="121"/>
                  <a:pt x="99" y="121"/>
                  <a:pt x="99" y="121"/>
                </a:cubicBezTo>
                <a:close/>
                <a:moveTo>
                  <a:pt x="195" y="189"/>
                </a:moveTo>
                <a:cubicBezTo>
                  <a:pt x="195" y="189"/>
                  <a:pt x="195" y="189"/>
                  <a:pt x="195" y="189"/>
                </a:cubicBezTo>
                <a:cubicBezTo>
                  <a:pt x="193" y="190"/>
                  <a:pt x="192" y="190"/>
                  <a:pt x="191" y="190"/>
                </a:cubicBezTo>
                <a:cubicBezTo>
                  <a:pt x="68" y="190"/>
                  <a:pt x="68" y="190"/>
                  <a:pt x="68" y="190"/>
                </a:cubicBezTo>
                <a:cubicBezTo>
                  <a:pt x="67" y="190"/>
                  <a:pt x="66" y="190"/>
                  <a:pt x="66" y="190"/>
                </a:cubicBezTo>
                <a:cubicBezTo>
                  <a:pt x="116" y="153"/>
                  <a:pt x="116" y="153"/>
                  <a:pt x="116" y="153"/>
                </a:cubicBezTo>
                <a:cubicBezTo>
                  <a:pt x="126" y="160"/>
                  <a:pt x="126" y="160"/>
                  <a:pt x="126" y="160"/>
                </a:cubicBezTo>
                <a:cubicBezTo>
                  <a:pt x="130" y="163"/>
                  <a:pt x="130" y="163"/>
                  <a:pt x="130" y="163"/>
                </a:cubicBezTo>
                <a:cubicBezTo>
                  <a:pt x="133" y="160"/>
                  <a:pt x="133" y="160"/>
                  <a:pt x="133" y="160"/>
                </a:cubicBezTo>
                <a:cubicBezTo>
                  <a:pt x="144" y="152"/>
                  <a:pt x="144" y="152"/>
                  <a:pt x="144" y="152"/>
                </a:cubicBezTo>
                <a:cubicBezTo>
                  <a:pt x="195" y="189"/>
                  <a:pt x="195" y="189"/>
                  <a:pt x="195" y="189"/>
                </a:cubicBezTo>
                <a:close/>
                <a:moveTo>
                  <a:pt x="10" y="0"/>
                </a:moveTo>
                <a:cubicBezTo>
                  <a:pt x="165" y="0"/>
                  <a:pt x="165" y="0"/>
                  <a:pt x="165" y="0"/>
                </a:cubicBezTo>
                <a:cubicBezTo>
                  <a:pt x="171" y="0"/>
                  <a:pt x="176" y="5"/>
                  <a:pt x="176" y="10"/>
                </a:cubicBezTo>
                <a:cubicBezTo>
                  <a:pt x="176" y="65"/>
                  <a:pt x="176" y="65"/>
                  <a:pt x="176" y="65"/>
                </a:cubicBezTo>
                <a:cubicBezTo>
                  <a:pt x="153" y="48"/>
                  <a:pt x="153" y="48"/>
                  <a:pt x="153" y="48"/>
                </a:cubicBezTo>
                <a:cubicBezTo>
                  <a:pt x="153" y="22"/>
                  <a:pt x="153" y="22"/>
                  <a:pt x="153" y="22"/>
                </a:cubicBezTo>
                <a:cubicBezTo>
                  <a:pt x="24" y="22"/>
                  <a:pt x="24" y="22"/>
                  <a:pt x="24" y="22"/>
                </a:cubicBezTo>
                <a:cubicBezTo>
                  <a:pt x="24" y="217"/>
                  <a:pt x="24" y="217"/>
                  <a:pt x="24" y="217"/>
                </a:cubicBezTo>
                <a:cubicBezTo>
                  <a:pt x="153" y="217"/>
                  <a:pt x="153" y="217"/>
                  <a:pt x="153" y="217"/>
                </a:cubicBezTo>
                <a:cubicBezTo>
                  <a:pt x="153" y="205"/>
                  <a:pt x="153" y="205"/>
                  <a:pt x="153" y="205"/>
                </a:cubicBezTo>
                <a:cubicBezTo>
                  <a:pt x="176" y="205"/>
                  <a:pt x="176" y="205"/>
                  <a:pt x="176" y="205"/>
                </a:cubicBezTo>
                <a:cubicBezTo>
                  <a:pt x="176" y="247"/>
                  <a:pt x="176" y="247"/>
                  <a:pt x="176" y="247"/>
                </a:cubicBezTo>
                <a:cubicBezTo>
                  <a:pt x="176" y="253"/>
                  <a:pt x="171" y="257"/>
                  <a:pt x="165" y="257"/>
                </a:cubicBezTo>
                <a:cubicBezTo>
                  <a:pt x="10" y="257"/>
                  <a:pt x="10" y="257"/>
                  <a:pt x="10" y="257"/>
                </a:cubicBezTo>
                <a:cubicBezTo>
                  <a:pt x="5" y="257"/>
                  <a:pt x="0" y="253"/>
                  <a:pt x="0" y="247"/>
                </a:cubicBezTo>
                <a:cubicBezTo>
                  <a:pt x="0" y="10"/>
                  <a:pt x="0" y="10"/>
                  <a:pt x="0" y="10"/>
                </a:cubicBezTo>
                <a:cubicBezTo>
                  <a:pt x="0" y="5"/>
                  <a:pt x="5" y="0"/>
                  <a:pt x="10" y="0"/>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29" name="Freeform 129"/>
          <p:cNvSpPr>
            <a:spLocks noEditPoints="1"/>
          </p:cNvSpPr>
          <p:nvPr/>
        </p:nvSpPr>
        <p:spPr bwMode="auto">
          <a:xfrm>
            <a:off x="1169999" y="1708693"/>
            <a:ext cx="432790" cy="537219"/>
          </a:xfrm>
          <a:custGeom>
            <a:avLst/>
            <a:gdLst>
              <a:gd name="T0" fmla="*/ 102 w 170"/>
              <a:gd name="T1" fmla="*/ 56 h 211"/>
              <a:gd name="T2" fmla="*/ 8 w 170"/>
              <a:gd name="T3" fmla="*/ 101 h 211"/>
              <a:gd name="T4" fmla="*/ 0 w 170"/>
              <a:gd name="T5" fmla="*/ 65 h 211"/>
              <a:gd name="T6" fmla="*/ 122 w 170"/>
              <a:gd name="T7" fmla="*/ 189 h 211"/>
              <a:gd name="T8" fmla="*/ 170 w 170"/>
              <a:gd name="T9" fmla="*/ 206 h 211"/>
              <a:gd name="T10" fmla="*/ 122 w 170"/>
              <a:gd name="T11" fmla="*/ 189 h 211"/>
              <a:gd name="T12" fmla="*/ 112 w 170"/>
              <a:gd name="T13" fmla="*/ 211 h 211"/>
              <a:gd name="T14" fmla="*/ 62 w 170"/>
              <a:gd name="T15" fmla="*/ 206 h 211"/>
              <a:gd name="T16" fmla="*/ 0 w 170"/>
              <a:gd name="T17" fmla="*/ 189 h 211"/>
              <a:gd name="T18" fmla="*/ 62 w 170"/>
              <a:gd name="T19" fmla="*/ 183 h 211"/>
              <a:gd name="T20" fmla="*/ 81 w 170"/>
              <a:gd name="T21" fmla="*/ 158 h 211"/>
              <a:gd name="T22" fmla="*/ 0 w 170"/>
              <a:gd name="T23" fmla="*/ 150 h 211"/>
              <a:gd name="T24" fmla="*/ 8 w 170"/>
              <a:gd name="T25" fmla="*/ 114 h 211"/>
              <a:gd name="T26" fmla="*/ 102 w 170"/>
              <a:gd name="T27" fmla="*/ 158 h 211"/>
              <a:gd name="T28" fmla="*/ 93 w 170"/>
              <a:gd name="T29" fmla="*/ 183 h 211"/>
              <a:gd name="T30" fmla="*/ 112 w 170"/>
              <a:gd name="T31" fmla="*/ 189 h 211"/>
              <a:gd name="T32" fmla="*/ 8 w 170"/>
              <a:gd name="T33" fmla="*/ 0 h 211"/>
              <a:gd name="T34" fmla="*/ 102 w 170"/>
              <a:gd name="T35" fmla="*/ 44 h 211"/>
              <a:gd name="T36" fmla="*/ 0 w 170"/>
              <a:gd name="T37" fmla="*/ 36 h 211"/>
              <a:gd name="T38" fmla="*/ 8 w 170"/>
              <a:gd name="T39" fmla="*/ 0 h 211"/>
              <a:gd name="T40" fmla="*/ 111 w 170"/>
              <a:gd name="T41" fmla="*/ 158 h 211"/>
              <a:gd name="T42" fmla="*/ 170 w 170"/>
              <a:gd name="T43" fmla="*/ 150 h 211"/>
              <a:gd name="T44" fmla="*/ 162 w 170"/>
              <a:gd name="T45" fmla="*/ 114 h 211"/>
              <a:gd name="T46" fmla="*/ 124 w 170"/>
              <a:gd name="T47" fmla="*/ 17 h 211"/>
              <a:gd name="T48" fmla="*/ 145 w 170"/>
              <a:gd name="T49" fmla="*/ 26 h 211"/>
              <a:gd name="T50" fmla="*/ 124 w 170"/>
              <a:gd name="T51" fmla="*/ 17 h 211"/>
              <a:gd name="T52" fmla="*/ 145 w 170"/>
              <a:gd name="T53" fmla="*/ 131 h 211"/>
              <a:gd name="T54" fmla="*/ 124 w 170"/>
              <a:gd name="T55" fmla="*/ 141 h 211"/>
              <a:gd name="T56" fmla="*/ 124 w 170"/>
              <a:gd name="T57" fmla="*/ 74 h 211"/>
              <a:gd name="T58" fmla="*/ 145 w 170"/>
              <a:gd name="T59" fmla="*/ 83 h 211"/>
              <a:gd name="T60" fmla="*/ 124 w 170"/>
              <a:gd name="T61" fmla="*/ 74 h 211"/>
              <a:gd name="T62" fmla="*/ 111 w 170"/>
              <a:gd name="T63" fmla="*/ 44 h 211"/>
              <a:gd name="T64" fmla="*/ 170 w 170"/>
              <a:gd name="T65" fmla="*/ 36 h 211"/>
              <a:gd name="T66" fmla="*/ 162 w 170"/>
              <a:gd name="T67" fmla="*/ 0 h 211"/>
              <a:gd name="T68" fmla="*/ 111 w 170"/>
              <a:gd name="T69" fmla="*/ 56 h 211"/>
              <a:gd name="T70" fmla="*/ 162 w 170"/>
              <a:gd name="T71" fmla="*/ 101 h 211"/>
              <a:gd name="T72" fmla="*/ 170 w 170"/>
              <a:gd name="T73" fmla="*/ 65 h 211"/>
              <a:gd name="T74" fmla="*/ 111 w 170"/>
              <a:gd name="T75" fmla="*/ 5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211">
                <a:moveTo>
                  <a:pt x="8" y="56"/>
                </a:moveTo>
                <a:cubicBezTo>
                  <a:pt x="102" y="56"/>
                  <a:pt x="102" y="56"/>
                  <a:pt x="102" y="56"/>
                </a:cubicBezTo>
                <a:cubicBezTo>
                  <a:pt x="102" y="101"/>
                  <a:pt x="102" y="101"/>
                  <a:pt x="102" y="101"/>
                </a:cubicBezTo>
                <a:cubicBezTo>
                  <a:pt x="8" y="101"/>
                  <a:pt x="8" y="101"/>
                  <a:pt x="8" y="101"/>
                </a:cubicBezTo>
                <a:cubicBezTo>
                  <a:pt x="4" y="101"/>
                  <a:pt x="0" y="97"/>
                  <a:pt x="0" y="93"/>
                </a:cubicBezTo>
                <a:cubicBezTo>
                  <a:pt x="0" y="65"/>
                  <a:pt x="0" y="65"/>
                  <a:pt x="0" y="65"/>
                </a:cubicBezTo>
                <a:cubicBezTo>
                  <a:pt x="0" y="60"/>
                  <a:pt x="4" y="56"/>
                  <a:pt x="8" y="56"/>
                </a:cubicBezTo>
                <a:close/>
                <a:moveTo>
                  <a:pt x="122" y="189"/>
                </a:moveTo>
                <a:cubicBezTo>
                  <a:pt x="170" y="189"/>
                  <a:pt x="170" y="189"/>
                  <a:pt x="170" y="189"/>
                </a:cubicBezTo>
                <a:cubicBezTo>
                  <a:pt x="170" y="206"/>
                  <a:pt x="170" y="206"/>
                  <a:pt x="170" y="206"/>
                </a:cubicBezTo>
                <a:cubicBezTo>
                  <a:pt x="122" y="206"/>
                  <a:pt x="122" y="206"/>
                  <a:pt x="122" y="206"/>
                </a:cubicBezTo>
                <a:cubicBezTo>
                  <a:pt x="122" y="189"/>
                  <a:pt x="122" y="189"/>
                  <a:pt x="122" y="189"/>
                </a:cubicBezTo>
                <a:close/>
                <a:moveTo>
                  <a:pt x="112" y="206"/>
                </a:moveTo>
                <a:cubicBezTo>
                  <a:pt x="112" y="211"/>
                  <a:pt x="112" y="211"/>
                  <a:pt x="112" y="211"/>
                </a:cubicBezTo>
                <a:cubicBezTo>
                  <a:pt x="62" y="211"/>
                  <a:pt x="62" y="211"/>
                  <a:pt x="62" y="211"/>
                </a:cubicBezTo>
                <a:cubicBezTo>
                  <a:pt x="62" y="206"/>
                  <a:pt x="62" y="206"/>
                  <a:pt x="62" y="206"/>
                </a:cubicBezTo>
                <a:cubicBezTo>
                  <a:pt x="0" y="206"/>
                  <a:pt x="0" y="206"/>
                  <a:pt x="0" y="206"/>
                </a:cubicBezTo>
                <a:cubicBezTo>
                  <a:pt x="0" y="189"/>
                  <a:pt x="0" y="189"/>
                  <a:pt x="0" y="189"/>
                </a:cubicBezTo>
                <a:cubicBezTo>
                  <a:pt x="62" y="189"/>
                  <a:pt x="62" y="189"/>
                  <a:pt x="62" y="189"/>
                </a:cubicBezTo>
                <a:cubicBezTo>
                  <a:pt x="62" y="183"/>
                  <a:pt x="62" y="183"/>
                  <a:pt x="62" y="183"/>
                </a:cubicBezTo>
                <a:cubicBezTo>
                  <a:pt x="81" y="183"/>
                  <a:pt x="81" y="183"/>
                  <a:pt x="81" y="183"/>
                </a:cubicBezTo>
                <a:cubicBezTo>
                  <a:pt x="81" y="158"/>
                  <a:pt x="81" y="158"/>
                  <a:pt x="81" y="158"/>
                </a:cubicBezTo>
                <a:cubicBezTo>
                  <a:pt x="8" y="158"/>
                  <a:pt x="8" y="158"/>
                  <a:pt x="8" y="158"/>
                </a:cubicBezTo>
                <a:cubicBezTo>
                  <a:pt x="4" y="158"/>
                  <a:pt x="0" y="154"/>
                  <a:pt x="0" y="150"/>
                </a:cubicBezTo>
                <a:cubicBezTo>
                  <a:pt x="0" y="122"/>
                  <a:pt x="0" y="122"/>
                  <a:pt x="0" y="122"/>
                </a:cubicBezTo>
                <a:cubicBezTo>
                  <a:pt x="0" y="117"/>
                  <a:pt x="4" y="114"/>
                  <a:pt x="8" y="114"/>
                </a:cubicBezTo>
                <a:cubicBezTo>
                  <a:pt x="102" y="114"/>
                  <a:pt x="102" y="114"/>
                  <a:pt x="102" y="114"/>
                </a:cubicBezTo>
                <a:cubicBezTo>
                  <a:pt x="102" y="158"/>
                  <a:pt x="102" y="158"/>
                  <a:pt x="102" y="158"/>
                </a:cubicBezTo>
                <a:cubicBezTo>
                  <a:pt x="93" y="158"/>
                  <a:pt x="93" y="158"/>
                  <a:pt x="93" y="158"/>
                </a:cubicBezTo>
                <a:cubicBezTo>
                  <a:pt x="93" y="183"/>
                  <a:pt x="93" y="183"/>
                  <a:pt x="93" y="183"/>
                </a:cubicBezTo>
                <a:cubicBezTo>
                  <a:pt x="112" y="183"/>
                  <a:pt x="112" y="183"/>
                  <a:pt x="112" y="183"/>
                </a:cubicBezTo>
                <a:cubicBezTo>
                  <a:pt x="112" y="189"/>
                  <a:pt x="112" y="189"/>
                  <a:pt x="112" y="189"/>
                </a:cubicBezTo>
                <a:cubicBezTo>
                  <a:pt x="112" y="206"/>
                  <a:pt x="112" y="206"/>
                  <a:pt x="112" y="206"/>
                </a:cubicBezTo>
                <a:close/>
                <a:moveTo>
                  <a:pt x="8" y="0"/>
                </a:moveTo>
                <a:cubicBezTo>
                  <a:pt x="102" y="0"/>
                  <a:pt x="102" y="0"/>
                  <a:pt x="102" y="0"/>
                </a:cubicBezTo>
                <a:cubicBezTo>
                  <a:pt x="102" y="44"/>
                  <a:pt x="102" y="44"/>
                  <a:pt x="102" y="44"/>
                </a:cubicBezTo>
                <a:cubicBezTo>
                  <a:pt x="8" y="44"/>
                  <a:pt x="8" y="44"/>
                  <a:pt x="8" y="44"/>
                </a:cubicBezTo>
                <a:cubicBezTo>
                  <a:pt x="4" y="44"/>
                  <a:pt x="0" y="40"/>
                  <a:pt x="0" y="36"/>
                </a:cubicBezTo>
                <a:cubicBezTo>
                  <a:pt x="0" y="8"/>
                  <a:pt x="0" y="8"/>
                  <a:pt x="0" y="8"/>
                </a:cubicBezTo>
                <a:cubicBezTo>
                  <a:pt x="0" y="4"/>
                  <a:pt x="4" y="0"/>
                  <a:pt x="8" y="0"/>
                </a:cubicBezTo>
                <a:close/>
                <a:moveTo>
                  <a:pt x="111" y="114"/>
                </a:moveTo>
                <a:cubicBezTo>
                  <a:pt x="111" y="158"/>
                  <a:pt x="111" y="158"/>
                  <a:pt x="111" y="158"/>
                </a:cubicBezTo>
                <a:cubicBezTo>
                  <a:pt x="162" y="158"/>
                  <a:pt x="162" y="158"/>
                  <a:pt x="162" y="158"/>
                </a:cubicBezTo>
                <a:cubicBezTo>
                  <a:pt x="167" y="158"/>
                  <a:pt x="170" y="154"/>
                  <a:pt x="170" y="150"/>
                </a:cubicBezTo>
                <a:cubicBezTo>
                  <a:pt x="170" y="122"/>
                  <a:pt x="170" y="122"/>
                  <a:pt x="170" y="122"/>
                </a:cubicBezTo>
                <a:cubicBezTo>
                  <a:pt x="170" y="117"/>
                  <a:pt x="167" y="114"/>
                  <a:pt x="162" y="114"/>
                </a:cubicBezTo>
                <a:cubicBezTo>
                  <a:pt x="111" y="114"/>
                  <a:pt x="111" y="114"/>
                  <a:pt x="111" y="114"/>
                </a:cubicBezTo>
                <a:close/>
                <a:moveTo>
                  <a:pt x="124" y="17"/>
                </a:moveTo>
                <a:cubicBezTo>
                  <a:pt x="145" y="17"/>
                  <a:pt x="145" y="17"/>
                  <a:pt x="145" y="17"/>
                </a:cubicBezTo>
                <a:cubicBezTo>
                  <a:pt x="145" y="26"/>
                  <a:pt x="145" y="26"/>
                  <a:pt x="145" y="26"/>
                </a:cubicBezTo>
                <a:cubicBezTo>
                  <a:pt x="124" y="26"/>
                  <a:pt x="124" y="26"/>
                  <a:pt x="124" y="26"/>
                </a:cubicBezTo>
                <a:cubicBezTo>
                  <a:pt x="124" y="17"/>
                  <a:pt x="124" y="17"/>
                  <a:pt x="124" y="17"/>
                </a:cubicBezTo>
                <a:close/>
                <a:moveTo>
                  <a:pt x="124" y="131"/>
                </a:moveTo>
                <a:cubicBezTo>
                  <a:pt x="145" y="131"/>
                  <a:pt x="145" y="131"/>
                  <a:pt x="145" y="131"/>
                </a:cubicBezTo>
                <a:cubicBezTo>
                  <a:pt x="145" y="141"/>
                  <a:pt x="145" y="141"/>
                  <a:pt x="145" y="141"/>
                </a:cubicBezTo>
                <a:cubicBezTo>
                  <a:pt x="124" y="141"/>
                  <a:pt x="124" y="141"/>
                  <a:pt x="124" y="141"/>
                </a:cubicBezTo>
                <a:cubicBezTo>
                  <a:pt x="124" y="131"/>
                  <a:pt x="124" y="131"/>
                  <a:pt x="124" y="131"/>
                </a:cubicBezTo>
                <a:close/>
                <a:moveTo>
                  <a:pt x="124" y="74"/>
                </a:moveTo>
                <a:cubicBezTo>
                  <a:pt x="145" y="74"/>
                  <a:pt x="145" y="74"/>
                  <a:pt x="145" y="74"/>
                </a:cubicBezTo>
                <a:cubicBezTo>
                  <a:pt x="145" y="83"/>
                  <a:pt x="145" y="83"/>
                  <a:pt x="145" y="83"/>
                </a:cubicBezTo>
                <a:cubicBezTo>
                  <a:pt x="124" y="83"/>
                  <a:pt x="124" y="83"/>
                  <a:pt x="124" y="83"/>
                </a:cubicBezTo>
                <a:cubicBezTo>
                  <a:pt x="124" y="74"/>
                  <a:pt x="124" y="74"/>
                  <a:pt x="124" y="74"/>
                </a:cubicBezTo>
                <a:close/>
                <a:moveTo>
                  <a:pt x="111" y="0"/>
                </a:moveTo>
                <a:cubicBezTo>
                  <a:pt x="111" y="44"/>
                  <a:pt x="111" y="44"/>
                  <a:pt x="111" y="44"/>
                </a:cubicBezTo>
                <a:cubicBezTo>
                  <a:pt x="162" y="44"/>
                  <a:pt x="162" y="44"/>
                  <a:pt x="162" y="44"/>
                </a:cubicBezTo>
                <a:cubicBezTo>
                  <a:pt x="167" y="44"/>
                  <a:pt x="170" y="40"/>
                  <a:pt x="170" y="36"/>
                </a:cubicBezTo>
                <a:cubicBezTo>
                  <a:pt x="170" y="8"/>
                  <a:pt x="170" y="8"/>
                  <a:pt x="170" y="8"/>
                </a:cubicBezTo>
                <a:cubicBezTo>
                  <a:pt x="170" y="4"/>
                  <a:pt x="167" y="0"/>
                  <a:pt x="162" y="0"/>
                </a:cubicBezTo>
                <a:cubicBezTo>
                  <a:pt x="111" y="0"/>
                  <a:pt x="111" y="0"/>
                  <a:pt x="111" y="0"/>
                </a:cubicBezTo>
                <a:close/>
                <a:moveTo>
                  <a:pt x="111" y="56"/>
                </a:moveTo>
                <a:cubicBezTo>
                  <a:pt x="111" y="101"/>
                  <a:pt x="111" y="101"/>
                  <a:pt x="111" y="101"/>
                </a:cubicBezTo>
                <a:cubicBezTo>
                  <a:pt x="162" y="101"/>
                  <a:pt x="162" y="101"/>
                  <a:pt x="162" y="101"/>
                </a:cubicBezTo>
                <a:cubicBezTo>
                  <a:pt x="167" y="101"/>
                  <a:pt x="170" y="97"/>
                  <a:pt x="170" y="93"/>
                </a:cubicBezTo>
                <a:cubicBezTo>
                  <a:pt x="170" y="65"/>
                  <a:pt x="170" y="65"/>
                  <a:pt x="170" y="65"/>
                </a:cubicBezTo>
                <a:cubicBezTo>
                  <a:pt x="170" y="60"/>
                  <a:pt x="167" y="56"/>
                  <a:pt x="162" y="56"/>
                </a:cubicBezTo>
                <a:lnTo>
                  <a:pt x="111" y="56"/>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30" name="Freeform 130"/>
          <p:cNvSpPr>
            <a:spLocks noEditPoints="1"/>
          </p:cNvSpPr>
          <p:nvPr/>
        </p:nvSpPr>
        <p:spPr bwMode="auto">
          <a:xfrm>
            <a:off x="2119553" y="1683932"/>
            <a:ext cx="643801" cy="490925"/>
          </a:xfrm>
          <a:custGeom>
            <a:avLst/>
            <a:gdLst>
              <a:gd name="T0" fmla="*/ 106 w 253"/>
              <a:gd name="T1" fmla="*/ 70 h 193"/>
              <a:gd name="T2" fmla="*/ 119 w 253"/>
              <a:gd name="T3" fmla="*/ 46 h 193"/>
              <a:gd name="T4" fmla="*/ 162 w 253"/>
              <a:gd name="T5" fmla="*/ 6 h 193"/>
              <a:gd name="T6" fmla="*/ 241 w 253"/>
              <a:gd name="T7" fmla="*/ 10 h 193"/>
              <a:gd name="T8" fmla="*/ 175 w 253"/>
              <a:gd name="T9" fmla="*/ 28 h 193"/>
              <a:gd name="T10" fmla="*/ 136 w 253"/>
              <a:gd name="T11" fmla="*/ 36 h 193"/>
              <a:gd name="T12" fmla="*/ 140 w 253"/>
              <a:gd name="T13" fmla="*/ 46 h 193"/>
              <a:gd name="T14" fmla="*/ 233 w 253"/>
              <a:gd name="T15" fmla="*/ 70 h 193"/>
              <a:gd name="T16" fmla="*/ 248 w 253"/>
              <a:gd name="T17" fmla="*/ 179 h 193"/>
              <a:gd name="T18" fmla="*/ 15 w 253"/>
              <a:gd name="T19" fmla="*/ 193 h 193"/>
              <a:gd name="T20" fmla="*/ 0 w 253"/>
              <a:gd name="T21" fmla="*/ 85 h 193"/>
              <a:gd name="T22" fmla="*/ 23 w 253"/>
              <a:gd name="T23" fmla="*/ 101 h 193"/>
              <a:gd name="T24" fmla="*/ 48 w 253"/>
              <a:gd name="T25" fmla="*/ 116 h 193"/>
              <a:gd name="T26" fmla="*/ 23 w 253"/>
              <a:gd name="T27" fmla="*/ 101 h 193"/>
              <a:gd name="T28" fmla="*/ 205 w 253"/>
              <a:gd name="T29" fmla="*/ 169 h 193"/>
              <a:gd name="T30" fmla="*/ 230 w 253"/>
              <a:gd name="T31" fmla="*/ 153 h 193"/>
              <a:gd name="T32" fmla="*/ 168 w 253"/>
              <a:gd name="T33" fmla="*/ 153 h 193"/>
              <a:gd name="T34" fmla="*/ 193 w 253"/>
              <a:gd name="T35" fmla="*/ 169 h 193"/>
              <a:gd name="T36" fmla="*/ 168 w 253"/>
              <a:gd name="T37" fmla="*/ 153 h 193"/>
              <a:gd name="T38" fmla="*/ 60 w 253"/>
              <a:gd name="T39" fmla="*/ 169 h 193"/>
              <a:gd name="T40" fmla="*/ 157 w 253"/>
              <a:gd name="T41" fmla="*/ 153 h 193"/>
              <a:gd name="T42" fmla="*/ 23 w 253"/>
              <a:gd name="T43" fmla="*/ 153 h 193"/>
              <a:gd name="T44" fmla="*/ 48 w 253"/>
              <a:gd name="T45" fmla="*/ 169 h 193"/>
              <a:gd name="T46" fmla="*/ 23 w 253"/>
              <a:gd name="T47" fmla="*/ 153 h 193"/>
              <a:gd name="T48" fmla="*/ 190 w 253"/>
              <a:gd name="T49" fmla="*/ 143 h 193"/>
              <a:gd name="T50" fmla="*/ 230 w 253"/>
              <a:gd name="T51" fmla="*/ 128 h 193"/>
              <a:gd name="T52" fmla="*/ 154 w 253"/>
              <a:gd name="T53" fmla="*/ 128 h 193"/>
              <a:gd name="T54" fmla="*/ 179 w 253"/>
              <a:gd name="T55" fmla="*/ 143 h 193"/>
              <a:gd name="T56" fmla="*/ 154 w 253"/>
              <a:gd name="T57" fmla="*/ 128 h 193"/>
              <a:gd name="T58" fmla="*/ 118 w 253"/>
              <a:gd name="T59" fmla="*/ 143 h 193"/>
              <a:gd name="T60" fmla="*/ 143 w 253"/>
              <a:gd name="T61" fmla="*/ 128 h 193"/>
              <a:gd name="T62" fmla="*/ 82 w 253"/>
              <a:gd name="T63" fmla="*/ 128 h 193"/>
              <a:gd name="T64" fmla="*/ 106 w 253"/>
              <a:gd name="T65" fmla="*/ 143 h 193"/>
              <a:gd name="T66" fmla="*/ 82 w 253"/>
              <a:gd name="T67" fmla="*/ 128 h 193"/>
              <a:gd name="T68" fmla="*/ 45 w 253"/>
              <a:gd name="T69" fmla="*/ 143 h 193"/>
              <a:gd name="T70" fmla="*/ 70 w 253"/>
              <a:gd name="T71" fmla="*/ 128 h 193"/>
              <a:gd name="T72" fmla="*/ 23 w 253"/>
              <a:gd name="T73" fmla="*/ 128 h 193"/>
              <a:gd name="T74" fmla="*/ 33 w 253"/>
              <a:gd name="T75" fmla="*/ 143 h 193"/>
              <a:gd name="T76" fmla="*/ 23 w 253"/>
              <a:gd name="T77" fmla="*/ 128 h 193"/>
              <a:gd name="T78" fmla="*/ 205 w 253"/>
              <a:gd name="T79" fmla="*/ 116 h 193"/>
              <a:gd name="T80" fmla="*/ 230 w 253"/>
              <a:gd name="T81" fmla="*/ 101 h 193"/>
              <a:gd name="T82" fmla="*/ 60 w 253"/>
              <a:gd name="T83" fmla="*/ 101 h 193"/>
              <a:gd name="T84" fmla="*/ 84 w 253"/>
              <a:gd name="T85" fmla="*/ 116 h 193"/>
              <a:gd name="T86" fmla="*/ 60 w 253"/>
              <a:gd name="T87" fmla="*/ 101 h 193"/>
              <a:gd name="T88" fmla="*/ 96 w 253"/>
              <a:gd name="T89" fmla="*/ 116 h 193"/>
              <a:gd name="T90" fmla="*/ 121 w 253"/>
              <a:gd name="T91" fmla="*/ 101 h 193"/>
              <a:gd name="T92" fmla="*/ 132 w 253"/>
              <a:gd name="T93" fmla="*/ 101 h 193"/>
              <a:gd name="T94" fmla="*/ 157 w 253"/>
              <a:gd name="T95" fmla="*/ 116 h 193"/>
              <a:gd name="T96" fmla="*/ 132 w 253"/>
              <a:gd name="T97" fmla="*/ 101 h 193"/>
              <a:gd name="T98" fmla="*/ 168 w 253"/>
              <a:gd name="T99" fmla="*/ 116 h 193"/>
              <a:gd name="T100" fmla="*/ 193 w 253"/>
              <a:gd name="T101" fmla="*/ 10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3" h="193">
                <a:moveTo>
                  <a:pt x="15" y="70"/>
                </a:moveTo>
                <a:cubicBezTo>
                  <a:pt x="106" y="70"/>
                  <a:pt x="106" y="70"/>
                  <a:pt x="106" y="70"/>
                </a:cubicBezTo>
                <a:cubicBezTo>
                  <a:pt x="110" y="46"/>
                  <a:pt x="110" y="46"/>
                  <a:pt x="110" y="46"/>
                </a:cubicBezTo>
                <a:cubicBezTo>
                  <a:pt x="119" y="46"/>
                  <a:pt x="119" y="46"/>
                  <a:pt x="119" y="46"/>
                </a:cubicBezTo>
                <a:cubicBezTo>
                  <a:pt x="119" y="42"/>
                  <a:pt x="120" y="37"/>
                  <a:pt x="122" y="31"/>
                </a:cubicBezTo>
                <a:cubicBezTo>
                  <a:pt x="132" y="3"/>
                  <a:pt x="146" y="0"/>
                  <a:pt x="162" y="6"/>
                </a:cubicBezTo>
                <a:cubicBezTo>
                  <a:pt x="169" y="8"/>
                  <a:pt x="175" y="12"/>
                  <a:pt x="182" y="16"/>
                </a:cubicBezTo>
                <a:cubicBezTo>
                  <a:pt x="200" y="27"/>
                  <a:pt x="221" y="40"/>
                  <a:pt x="241" y="10"/>
                </a:cubicBezTo>
                <a:cubicBezTo>
                  <a:pt x="253" y="17"/>
                  <a:pt x="253" y="17"/>
                  <a:pt x="253" y="17"/>
                </a:cubicBezTo>
                <a:cubicBezTo>
                  <a:pt x="226" y="59"/>
                  <a:pt x="199" y="43"/>
                  <a:pt x="175" y="28"/>
                </a:cubicBezTo>
                <a:cubicBezTo>
                  <a:pt x="169" y="25"/>
                  <a:pt x="163" y="21"/>
                  <a:pt x="158" y="19"/>
                </a:cubicBezTo>
                <a:cubicBezTo>
                  <a:pt x="149" y="16"/>
                  <a:pt x="142" y="19"/>
                  <a:pt x="136" y="36"/>
                </a:cubicBezTo>
                <a:cubicBezTo>
                  <a:pt x="134" y="40"/>
                  <a:pt x="133" y="43"/>
                  <a:pt x="133" y="46"/>
                </a:cubicBezTo>
                <a:cubicBezTo>
                  <a:pt x="140" y="46"/>
                  <a:pt x="140" y="46"/>
                  <a:pt x="140" y="46"/>
                </a:cubicBezTo>
                <a:cubicBezTo>
                  <a:pt x="144" y="70"/>
                  <a:pt x="144" y="70"/>
                  <a:pt x="144" y="70"/>
                </a:cubicBezTo>
                <a:cubicBezTo>
                  <a:pt x="233" y="70"/>
                  <a:pt x="233" y="70"/>
                  <a:pt x="233" y="70"/>
                </a:cubicBezTo>
                <a:cubicBezTo>
                  <a:pt x="241" y="70"/>
                  <a:pt x="248" y="77"/>
                  <a:pt x="248" y="85"/>
                </a:cubicBezTo>
                <a:cubicBezTo>
                  <a:pt x="248" y="179"/>
                  <a:pt x="248" y="179"/>
                  <a:pt x="248" y="179"/>
                </a:cubicBezTo>
                <a:cubicBezTo>
                  <a:pt x="248" y="187"/>
                  <a:pt x="241" y="193"/>
                  <a:pt x="233" y="193"/>
                </a:cubicBezTo>
                <a:cubicBezTo>
                  <a:pt x="15" y="193"/>
                  <a:pt x="15" y="193"/>
                  <a:pt x="15" y="193"/>
                </a:cubicBezTo>
                <a:cubicBezTo>
                  <a:pt x="7" y="193"/>
                  <a:pt x="0" y="187"/>
                  <a:pt x="0" y="179"/>
                </a:cubicBezTo>
                <a:cubicBezTo>
                  <a:pt x="0" y="85"/>
                  <a:pt x="0" y="85"/>
                  <a:pt x="0" y="85"/>
                </a:cubicBezTo>
                <a:cubicBezTo>
                  <a:pt x="0" y="77"/>
                  <a:pt x="7" y="70"/>
                  <a:pt x="15" y="70"/>
                </a:cubicBezTo>
                <a:close/>
                <a:moveTo>
                  <a:pt x="23" y="101"/>
                </a:moveTo>
                <a:cubicBezTo>
                  <a:pt x="23" y="116"/>
                  <a:pt x="23" y="116"/>
                  <a:pt x="23" y="116"/>
                </a:cubicBezTo>
                <a:cubicBezTo>
                  <a:pt x="48" y="116"/>
                  <a:pt x="48" y="116"/>
                  <a:pt x="48" y="116"/>
                </a:cubicBezTo>
                <a:cubicBezTo>
                  <a:pt x="48" y="101"/>
                  <a:pt x="48" y="101"/>
                  <a:pt x="48" y="101"/>
                </a:cubicBezTo>
                <a:cubicBezTo>
                  <a:pt x="23" y="101"/>
                  <a:pt x="23" y="101"/>
                  <a:pt x="23" y="101"/>
                </a:cubicBezTo>
                <a:close/>
                <a:moveTo>
                  <a:pt x="205" y="153"/>
                </a:moveTo>
                <a:cubicBezTo>
                  <a:pt x="205" y="169"/>
                  <a:pt x="205" y="169"/>
                  <a:pt x="205" y="169"/>
                </a:cubicBezTo>
                <a:cubicBezTo>
                  <a:pt x="230" y="169"/>
                  <a:pt x="230" y="169"/>
                  <a:pt x="230" y="169"/>
                </a:cubicBezTo>
                <a:cubicBezTo>
                  <a:pt x="230" y="153"/>
                  <a:pt x="230" y="153"/>
                  <a:pt x="230" y="153"/>
                </a:cubicBezTo>
                <a:cubicBezTo>
                  <a:pt x="205" y="153"/>
                  <a:pt x="205" y="153"/>
                  <a:pt x="205" y="153"/>
                </a:cubicBezTo>
                <a:close/>
                <a:moveTo>
                  <a:pt x="168" y="153"/>
                </a:moveTo>
                <a:cubicBezTo>
                  <a:pt x="168" y="159"/>
                  <a:pt x="168" y="164"/>
                  <a:pt x="168" y="169"/>
                </a:cubicBezTo>
                <a:cubicBezTo>
                  <a:pt x="177" y="169"/>
                  <a:pt x="185" y="169"/>
                  <a:pt x="193" y="169"/>
                </a:cubicBezTo>
                <a:cubicBezTo>
                  <a:pt x="193" y="164"/>
                  <a:pt x="193" y="159"/>
                  <a:pt x="193" y="153"/>
                </a:cubicBezTo>
                <a:cubicBezTo>
                  <a:pt x="185" y="153"/>
                  <a:pt x="177" y="153"/>
                  <a:pt x="168" y="153"/>
                </a:cubicBezTo>
                <a:close/>
                <a:moveTo>
                  <a:pt x="60" y="153"/>
                </a:moveTo>
                <a:cubicBezTo>
                  <a:pt x="60" y="159"/>
                  <a:pt x="60" y="164"/>
                  <a:pt x="60" y="169"/>
                </a:cubicBezTo>
                <a:cubicBezTo>
                  <a:pt x="92" y="169"/>
                  <a:pt x="124" y="169"/>
                  <a:pt x="157" y="169"/>
                </a:cubicBezTo>
                <a:cubicBezTo>
                  <a:pt x="157" y="164"/>
                  <a:pt x="157" y="159"/>
                  <a:pt x="157" y="153"/>
                </a:cubicBezTo>
                <a:cubicBezTo>
                  <a:pt x="124" y="153"/>
                  <a:pt x="92" y="153"/>
                  <a:pt x="60" y="153"/>
                </a:cubicBezTo>
                <a:close/>
                <a:moveTo>
                  <a:pt x="23" y="153"/>
                </a:moveTo>
                <a:cubicBezTo>
                  <a:pt x="23" y="169"/>
                  <a:pt x="23" y="169"/>
                  <a:pt x="23" y="169"/>
                </a:cubicBezTo>
                <a:cubicBezTo>
                  <a:pt x="48" y="169"/>
                  <a:pt x="48" y="169"/>
                  <a:pt x="48" y="169"/>
                </a:cubicBezTo>
                <a:cubicBezTo>
                  <a:pt x="48" y="153"/>
                  <a:pt x="48" y="153"/>
                  <a:pt x="48" y="153"/>
                </a:cubicBezTo>
                <a:cubicBezTo>
                  <a:pt x="23" y="153"/>
                  <a:pt x="23" y="153"/>
                  <a:pt x="23" y="153"/>
                </a:cubicBezTo>
                <a:close/>
                <a:moveTo>
                  <a:pt x="190" y="128"/>
                </a:moveTo>
                <a:cubicBezTo>
                  <a:pt x="190" y="143"/>
                  <a:pt x="190" y="143"/>
                  <a:pt x="190" y="143"/>
                </a:cubicBezTo>
                <a:cubicBezTo>
                  <a:pt x="230" y="143"/>
                  <a:pt x="230" y="143"/>
                  <a:pt x="230" y="143"/>
                </a:cubicBezTo>
                <a:cubicBezTo>
                  <a:pt x="230" y="128"/>
                  <a:pt x="230" y="128"/>
                  <a:pt x="230" y="128"/>
                </a:cubicBezTo>
                <a:cubicBezTo>
                  <a:pt x="190" y="128"/>
                  <a:pt x="190" y="128"/>
                  <a:pt x="190" y="128"/>
                </a:cubicBezTo>
                <a:close/>
                <a:moveTo>
                  <a:pt x="154" y="128"/>
                </a:moveTo>
                <a:cubicBezTo>
                  <a:pt x="154" y="133"/>
                  <a:pt x="154" y="138"/>
                  <a:pt x="154" y="143"/>
                </a:cubicBezTo>
                <a:cubicBezTo>
                  <a:pt x="162" y="143"/>
                  <a:pt x="171" y="143"/>
                  <a:pt x="179" y="143"/>
                </a:cubicBezTo>
                <a:cubicBezTo>
                  <a:pt x="179" y="138"/>
                  <a:pt x="179" y="133"/>
                  <a:pt x="179" y="128"/>
                </a:cubicBezTo>
                <a:cubicBezTo>
                  <a:pt x="171" y="128"/>
                  <a:pt x="162" y="128"/>
                  <a:pt x="154" y="128"/>
                </a:cubicBezTo>
                <a:close/>
                <a:moveTo>
                  <a:pt x="118" y="128"/>
                </a:moveTo>
                <a:cubicBezTo>
                  <a:pt x="118" y="133"/>
                  <a:pt x="118" y="138"/>
                  <a:pt x="118" y="143"/>
                </a:cubicBezTo>
                <a:cubicBezTo>
                  <a:pt x="126" y="143"/>
                  <a:pt x="134" y="143"/>
                  <a:pt x="143" y="143"/>
                </a:cubicBezTo>
                <a:cubicBezTo>
                  <a:pt x="143" y="138"/>
                  <a:pt x="143" y="133"/>
                  <a:pt x="143" y="128"/>
                </a:cubicBezTo>
                <a:cubicBezTo>
                  <a:pt x="134" y="128"/>
                  <a:pt x="126" y="128"/>
                  <a:pt x="118" y="128"/>
                </a:cubicBezTo>
                <a:close/>
                <a:moveTo>
                  <a:pt x="82" y="128"/>
                </a:moveTo>
                <a:cubicBezTo>
                  <a:pt x="82" y="133"/>
                  <a:pt x="82" y="138"/>
                  <a:pt x="82" y="143"/>
                </a:cubicBezTo>
                <a:cubicBezTo>
                  <a:pt x="90" y="143"/>
                  <a:pt x="98" y="143"/>
                  <a:pt x="106" y="143"/>
                </a:cubicBezTo>
                <a:cubicBezTo>
                  <a:pt x="106" y="138"/>
                  <a:pt x="106" y="133"/>
                  <a:pt x="106" y="128"/>
                </a:cubicBezTo>
                <a:cubicBezTo>
                  <a:pt x="98" y="128"/>
                  <a:pt x="90" y="128"/>
                  <a:pt x="82" y="128"/>
                </a:cubicBezTo>
                <a:close/>
                <a:moveTo>
                  <a:pt x="45" y="128"/>
                </a:moveTo>
                <a:cubicBezTo>
                  <a:pt x="45" y="133"/>
                  <a:pt x="45" y="138"/>
                  <a:pt x="45" y="143"/>
                </a:cubicBezTo>
                <a:cubicBezTo>
                  <a:pt x="54" y="143"/>
                  <a:pt x="62" y="143"/>
                  <a:pt x="70" y="143"/>
                </a:cubicBezTo>
                <a:cubicBezTo>
                  <a:pt x="70" y="138"/>
                  <a:pt x="70" y="133"/>
                  <a:pt x="70" y="128"/>
                </a:cubicBezTo>
                <a:cubicBezTo>
                  <a:pt x="62" y="128"/>
                  <a:pt x="54" y="128"/>
                  <a:pt x="45" y="128"/>
                </a:cubicBezTo>
                <a:close/>
                <a:moveTo>
                  <a:pt x="23" y="128"/>
                </a:moveTo>
                <a:cubicBezTo>
                  <a:pt x="23" y="143"/>
                  <a:pt x="23" y="143"/>
                  <a:pt x="23" y="143"/>
                </a:cubicBezTo>
                <a:cubicBezTo>
                  <a:pt x="33" y="143"/>
                  <a:pt x="33" y="143"/>
                  <a:pt x="33" y="143"/>
                </a:cubicBezTo>
                <a:cubicBezTo>
                  <a:pt x="33" y="128"/>
                  <a:pt x="33" y="128"/>
                  <a:pt x="33" y="128"/>
                </a:cubicBezTo>
                <a:cubicBezTo>
                  <a:pt x="23" y="128"/>
                  <a:pt x="23" y="128"/>
                  <a:pt x="23" y="128"/>
                </a:cubicBezTo>
                <a:close/>
                <a:moveTo>
                  <a:pt x="205" y="101"/>
                </a:moveTo>
                <a:cubicBezTo>
                  <a:pt x="205" y="116"/>
                  <a:pt x="205" y="116"/>
                  <a:pt x="205" y="116"/>
                </a:cubicBezTo>
                <a:cubicBezTo>
                  <a:pt x="230" y="116"/>
                  <a:pt x="230" y="116"/>
                  <a:pt x="230" y="116"/>
                </a:cubicBezTo>
                <a:cubicBezTo>
                  <a:pt x="230" y="101"/>
                  <a:pt x="230" y="101"/>
                  <a:pt x="230" y="101"/>
                </a:cubicBezTo>
                <a:cubicBezTo>
                  <a:pt x="205" y="101"/>
                  <a:pt x="205" y="101"/>
                  <a:pt x="205" y="101"/>
                </a:cubicBezTo>
                <a:close/>
                <a:moveTo>
                  <a:pt x="60" y="101"/>
                </a:moveTo>
                <a:cubicBezTo>
                  <a:pt x="60" y="106"/>
                  <a:pt x="60" y="111"/>
                  <a:pt x="60" y="116"/>
                </a:cubicBezTo>
                <a:cubicBezTo>
                  <a:pt x="68" y="116"/>
                  <a:pt x="76" y="116"/>
                  <a:pt x="84" y="116"/>
                </a:cubicBezTo>
                <a:cubicBezTo>
                  <a:pt x="84" y="111"/>
                  <a:pt x="84" y="106"/>
                  <a:pt x="84" y="101"/>
                </a:cubicBezTo>
                <a:cubicBezTo>
                  <a:pt x="76" y="101"/>
                  <a:pt x="68" y="101"/>
                  <a:pt x="60" y="101"/>
                </a:cubicBezTo>
                <a:close/>
                <a:moveTo>
                  <a:pt x="96" y="101"/>
                </a:moveTo>
                <a:cubicBezTo>
                  <a:pt x="96" y="106"/>
                  <a:pt x="96" y="111"/>
                  <a:pt x="96" y="116"/>
                </a:cubicBezTo>
                <a:cubicBezTo>
                  <a:pt x="104" y="116"/>
                  <a:pt x="112" y="116"/>
                  <a:pt x="121" y="116"/>
                </a:cubicBezTo>
                <a:cubicBezTo>
                  <a:pt x="121" y="111"/>
                  <a:pt x="121" y="106"/>
                  <a:pt x="121" y="101"/>
                </a:cubicBezTo>
                <a:cubicBezTo>
                  <a:pt x="112" y="101"/>
                  <a:pt x="104" y="101"/>
                  <a:pt x="96" y="101"/>
                </a:cubicBezTo>
                <a:close/>
                <a:moveTo>
                  <a:pt x="132" y="101"/>
                </a:moveTo>
                <a:cubicBezTo>
                  <a:pt x="132" y="106"/>
                  <a:pt x="132" y="111"/>
                  <a:pt x="132" y="116"/>
                </a:cubicBezTo>
                <a:cubicBezTo>
                  <a:pt x="140" y="116"/>
                  <a:pt x="149" y="116"/>
                  <a:pt x="157" y="116"/>
                </a:cubicBezTo>
                <a:cubicBezTo>
                  <a:pt x="157" y="111"/>
                  <a:pt x="157" y="106"/>
                  <a:pt x="157" y="101"/>
                </a:cubicBezTo>
                <a:cubicBezTo>
                  <a:pt x="149" y="101"/>
                  <a:pt x="140" y="101"/>
                  <a:pt x="132" y="101"/>
                </a:cubicBezTo>
                <a:close/>
                <a:moveTo>
                  <a:pt x="168" y="101"/>
                </a:moveTo>
                <a:cubicBezTo>
                  <a:pt x="168" y="106"/>
                  <a:pt x="168" y="111"/>
                  <a:pt x="168" y="116"/>
                </a:cubicBezTo>
                <a:cubicBezTo>
                  <a:pt x="177" y="116"/>
                  <a:pt x="185" y="116"/>
                  <a:pt x="193" y="116"/>
                </a:cubicBezTo>
                <a:cubicBezTo>
                  <a:pt x="193" y="111"/>
                  <a:pt x="193" y="106"/>
                  <a:pt x="193" y="101"/>
                </a:cubicBezTo>
                <a:cubicBezTo>
                  <a:pt x="185" y="101"/>
                  <a:pt x="177" y="101"/>
                  <a:pt x="168" y="101"/>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31" name="Freeform 131"/>
          <p:cNvSpPr>
            <a:spLocks noEditPoints="1"/>
          </p:cNvSpPr>
          <p:nvPr/>
        </p:nvSpPr>
        <p:spPr bwMode="auto">
          <a:xfrm>
            <a:off x="1147393" y="2639944"/>
            <a:ext cx="516764" cy="639495"/>
          </a:xfrm>
          <a:custGeom>
            <a:avLst/>
            <a:gdLst>
              <a:gd name="T0" fmla="*/ 190 w 203"/>
              <a:gd name="T1" fmla="*/ 227 h 251"/>
              <a:gd name="T2" fmla="*/ 140 w 203"/>
              <a:gd name="T3" fmla="*/ 245 h 251"/>
              <a:gd name="T4" fmla="*/ 102 w 203"/>
              <a:gd name="T5" fmla="*/ 0 h 251"/>
              <a:gd name="T6" fmla="*/ 0 w 203"/>
              <a:gd name="T7" fmla="*/ 101 h 251"/>
              <a:gd name="T8" fmla="*/ 96 w 203"/>
              <a:gd name="T9" fmla="*/ 203 h 251"/>
              <a:gd name="T10" fmla="*/ 77 w 203"/>
              <a:gd name="T11" fmla="*/ 221 h 251"/>
              <a:gd name="T12" fmla="*/ 11 w 203"/>
              <a:gd name="T13" fmla="*/ 227 h 251"/>
              <a:gd name="T14" fmla="*/ 77 w 203"/>
              <a:gd name="T15" fmla="*/ 245 h 251"/>
              <a:gd name="T16" fmla="*/ 129 w 203"/>
              <a:gd name="T17" fmla="*/ 251 h 251"/>
              <a:gd name="T18" fmla="*/ 129 w 203"/>
              <a:gd name="T19" fmla="*/ 227 h 251"/>
              <a:gd name="T20" fmla="*/ 109 w 203"/>
              <a:gd name="T21" fmla="*/ 221 h 251"/>
              <a:gd name="T22" fmla="*/ 173 w 203"/>
              <a:gd name="T23" fmla="*/ 173 h 251"/>
              <a:gd name="T24" fmla="*/ 173 w 203"/>
              <a:gd name="T25" fmla="*/ 29 h 251"/>
              <a:gd name="T26" fmla="*/ 180 w 203"/>
              <a:gd name="T27" fmla="*/ 110 h 251"/>
              <a:gd name="T28" fmla="*/ 158 w 203"/>
              <a:gd name="T29" fmla="*/ 128 h 251"/>
              <a:gd name="T30" fmla="*/ 180 w 203"/>
              <a:gd name="T31" fmla="*/ 110 h 251"/>
              <a:gd name="T32" fmla="*/ 135 w 203"/>
              <a:gd name="T33" fmla="*/ 135 h 251"/>
              <a:gd name="T34" fmla="*/ 112 w 203"/>
              <a:gd name="T35" fmla="*/ 110 h 251"/>
              <a:gd name="T36" fmla="*/ 93 w 203"/>
              <a:gd name="T37" fmla="*/ 110 h 251"/>
              <a:gd name="T38" fmla="*/ 68 w 203"/>
              <a:gd name="T39" fmla="*/ 135 h 251"/>
              <a:gd name="T40" fmla="*/ 93 w 203"/>
              <a:gd name="T41" fmla="*/ 110 h 251"/>
              <a:gd name="T42" fmla="*/ 46 w 203"/>
              <a:gd name="T43" fmla="*/ 128 h 251"/>
              <a:gd name="T44" fmla="*/ 24 w 203"/>
              <a:gd name="T45" fmla="*/ 110 h 251"/>
              <a:gd name="T46" fmla="*/ 24 w 203"/>
              <a:gd name="T47" fmla="*/ 92 h 251"/>
              <a:gd name="T48" fmla="*/ 46 w 203"/>
              <a:gd name="T49" fmla="*/ 75 h 251"/>
              <a:gd name="T50" fmla="*/ 24 w 203"/>
              <a:gd name="T51" fmla="*/ 92 h 251"/>
              <a:gd name="T52" fmla="*/ 68 w 203"/>
              <a:gd name="T53" fmla="*/ 68 h 251"/>
              <a:gd name="T54" fmla="*/ 93 w 203"/>
              <a:gd name="T55" fmla="*/ 92 h 251"/>
              <a:gd name="T56" fmla="*/ 112 w 203"/>
              <a:gd name="T57" fmla="*/ 92 h 251"/>
              <a:gd name="T58" fmla="*/ 135 w 203"/>
              <a:gd name="T59" fmla="*/ 68 h 251"/>
              <a:gd name="T60" fmla="*/ 112 w 203"/>
              <a:gd name="T61" fmla="*/ 92 h 251"/>
              <a:gd name="T62" fmla="*/ 158 w 203"/>
              <a:gd name="T63" fmla="*/ 75 h 251"/>
              <a:gd name="T64" fmla="*/ 180 w 203"/>
              <a:gd name="T65" fmla="*/ 92 h 251"/>
              <a:gd name="T66" fmla="*/ 112 w 203"/>
              <a:gd name="T67" fmla="*/ 24 h 251"/>
              <a:gd name="T68" fmla="*/ 128 w 203"/>
              <a:gd name="T69" fmla="*/ 45 h 251"/>
              <a:gd name="T70" fmla="*/ 112 w 203"/>
              <a:gd name="T71" fmla="*/ 24 h 251"/>
              <a:gd name="T72" fmla="*/ 128 w 203"/>
              <a:gd name="T73" fmla="*/ 157 h 251"/>
              <a:gd name="T74" fmla="*/ 112 w 203"/>
              <a:gd name="T75" fmla="*/ 179 h 251"/>
              <a:gd name="T76" fmla="*/ 93 w 203"/>
              <a:gd name="T77" fmla="*/ 180 h 251"/>
              <a:gd name="T78" fmla="*/ 75 w 203"/>
              <a:gd name="T79" fmla="*/ 157 h 251"/>
              <a:gd name="T80" fmla="*/ 93 w 203"/>
              <a:gd name="T81" fmla="*/ 180 h 251"/>
              <a:gd name="T82" fmla="*/ 75 w 203"/>
              <a:gd name="T83" fmla="*/ 45 h 251"/>
              <a:gd name="T84" fmla="*/ 93 w 203"/>
              <a:gd name="T85" fmla="*/ 23 h 251"/>
              <a:gd name="T86" fmla="*/ 170 w 203"/>
              <a:gd name="T87" fmla="*/ 145 h 251"/>
              <a:gd name="T88" fmla="*/ 145 w 203"/>
              <a:gd name="T89" fmla="*/ 169 h 251"/>
              <a:gd name="T90" fmla="*/ 170 w 203"/>
              <a:gd name="T91" fmla="*/ 145 h 251"/>
              <a:gd name="T92" fmla="*/ 58 w 203"/>
              <a:gd name="T93" fmla="*/ 169 h 251"/>
              <a:gd name="T94" fmla="*/ 33 w 203"/>
              <a:gd name="T95" fmla="*/ 145 h 251"/>
              <a:gd name="T96" fmla="*/ 33 w 203"/>
              <a:gd name="T97" fmla="*/ 58 h 251"/>
              <a:gd name="T98" fmla="*/ 58 w 203"/>
              <a:gd name="T99" fmla="*/ 33 h 251"/>
              <a:gd name="T100" fmla="*/ 33 w 203"/>
              <a:gd name="T101" fmla="*/ 58 h 251"/>
              <a:gd name="T102" fmla="*/ 145 w 203"/>
              <a:gd name="T103" fmla="*/ 33 h 251"/>
              <a:gd name="T104" fmla="*/ 170 w 203"/>
              <a:gd name="T105" fmla="*/ 5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 h="251">
                <a:moveTo>
                  <a:pt x="140" y="227"/>
                </a:moveTo>
                <a:cubicBezTo>
                  <a:pt x="190" y="227"/>
                  <a:pt x="190" y="227"/>
                  <a:pt x="190" y="227"/>
                </a:cubicBezTo>
                <a:cubicBezTo>
                  <a:pt x="190" y="245"/>
                  <a:pt x="190" y="245"/>
                  <a:pt x="190" y="245"/>
                </a:cubicBezTo>
                <a:cubicBezTo>
                  <a:pt x="140" y="245"/>
                  <a:pt x="140" y="245"/>
                  <a:pt x="140" y="245"/>
                </a:cubicBezTo>
                <a:cubicBezTo>
                  <a:pt x="140" y="227"/>
                  <a:pt x="140" y="227"/>
                  <a:pt x="140" y="227"/>
                </a:cubicBezTo>
                <a:close/>
                <a:moveTo>
                  <a:pt x="102" y="0"/>
                </a:moveTo>
                <a:cubicBezTo>
                  <a:pt x="74" y="0"/>
                  <a:pt x="48" y="11"/>
                  <a:pt x="30" y="29"/>
                </a:cubicBezTo>
                <a:cubicBezTo>
                  <a:pt x="11" y="48"/>
                  <a:pt x="0" y="73"/>
                  <a:pt x="0" y="101"/>
                </a:cubicBezTo>
                <a:cubicBezTo>
                  <a:pt x="0" y="129"/>
                  <a:pt x="11" y="155"/>
                  <a:pt x="30" y="173"/>
                </a:cubicBezTo>
                <a:cubicBezTo>
                  <a:pt x="47" y="190"/>
                  <a:pt x="70" y="201"/>
                  <a:pt x="96" y="203"/>
                </a:cubicBezTo>
                <a:cubicBezTo>
                  <a:pt x="96" y="221"/>
                  <a:pt x="96" y="221"/>
                  <a:pt x="96" y="221"/>
                </a:cubicBezTo>
                <a:cubicBezTo>
                  <a:pt x="77" y="221"/>
                  <a:pt x="77" y="221"/>
                  <a:pt x="77" y="221"/>
                </a:cubicBezTo>
                <a:cubicBezTo>
                  <a:pt x="77" y="227"/>
                  <a:pt x="77" y="227"/>
                  <a:pt x="77" y="227"/>
                </a:cubicBezTo>
                <a:cubicBezTo>
                  <a:pt x="11" y="227"/>
                  <a:pt x="11" y="227"/>
                  <a:pt x="11" y="227"/>
                </a:cubicBezTo>
                <a:cubicBezTo>
                  <a:pt x="11" y="245"/>
                  <a:pt x="11" y="245"/>
                  <a:pt x="11" y="245"/>
                </a:cubicBezTo>
                <a:cubicBezTo>
                  <a:pt x="77" y="245"/>
                  <a:pt x="77" y="245"/>
                  <a:pt x="77" y="245"/>
                </a:cubicBezTo>
                <a:cubicBezTo>
                  <a:pt x="77" y="251"/>
                  <a:pt x="77" y="251"/>
                  <a:pt x="77" y="251"/>
                </a:cubicBezTo>
                <a:cubicBezTo>
                  <a:pt x="129" y="251"/>
                  <a:pt x="129" y="251"/>
                  <a:pt x="129" y="251"/>
                </a:cubicBezTo>
                <a:cubicBezTo>
                  <a:pt x="129" y="245"/>
                  <a:pt x="129" y="245"/>
                  <a:pt x="129" y="245"/>
                </a:cubicBezTo>
                <a:cubicBezTo>
                  <a:pt x="129" y="227"/>
                  <a:pt x="129" y="227"/>
                  <a:pt x="129" y="227"/>
                </a:cubicBezTo>
                <a:cubicBezTo>
                  <a:pt x="129" y="221"/>
                  <a:pt x="129" y="221"/>
                  <a:pt x="129" y="221"/>
                </a:cubicBezTo>
                <a:cubicBezTo>
                  <a:pt x="109" y="221"/>
                  <a:pt x="109" y="221"/>
                  <a:pt x="109" y="221"/>
                </a:cubicBezTo>
                <a:cubicBezTo>
                  <a:pt x="109" y="203"/>
                  <a:pt x="109" y="203"/>
                  <a:pt x="109" y="203"/>
                </a:cubicBezTo>
                <a:cubicBezTo>
                  <a:pt x="134" y="201"/>
                  <a:pt x="157" y="190"/>
                  <a:pt x="173" y="173"/>
                </a:cubicBezTo>
                <a:cubicBezTo>
                  <a:pt x="192" y="155"/>
                  <a:pt x="203" y="129"/>
                  <a:pt x="203" y="101"/>
                </a:cubicBezTo>
                <a:cubicBezTo>
                  <a:pt x="203" y="73"/>
                  <a:pt x="192" y="48"/>
                  <a:pt x="173" y="29"/>
                </a:cubicBezTo>
                <a:cubicBezTo>
                  <a:pt x="155" y="11"/>
                  <a:pt x="130" y="0"/>
                  <a:pt x="102" y="0"/>
                </a:cubicBezTo>
                <a:close/>
                <a:moveTo>
                  <a:pt x="180" y="110"/>
                </a:moveTo>
                <a:cubicBezTo>
                  <a:pt x="176" y="116"/>
                  <a:pt x="170" y="121"/>
                  <a:pt x="161" y="126"/>
                </a:cubicBezTo>
                <a:cubicBezTo>
                  <a:pt x="160" y="126"/>
                  <a:pt x="159" y="127"/>
                  <a:pt x="158" y="128"/>
                </a:cubicBezTo>
                <a:cubicBezTo>
                  <a:pt x="159" y="122"/>
                  <a:pt x="159" y="116"/>
                  <a:pt x="159" y="110"/>
                </a:cubicBezTo>
                <a:cubicBezTo>
                  <a:pt x="180" y="110"/>
                  <a:pt x="180" y="110"/>
                  <a:pt x="180" y="110"/>
                </a:cubicBezTo>
                <a:close/>
                <a:moveTo>
                  <a:pt x="139" y="110"/>
                </a:moveTo>
                <a:cubicBezTo>
                  <a:pt x="138" y="119"/>
                  <a:pt x="137" y="127"/>
                  <a:pt x="135" y="135"/>
                </a:cubicBezTo>
                <a:cubicBezTo>
                  <a:pt x="128" y="137"/>
                  <a:pt x="120" y="138"/>
                  <a:pt x="112" y="138"/>
                </a:cubicBezTo>
                <a:cubicBezTo>
                  <a:pt x="112" y="110"/>
                  <a:pt x="112" y="110"/>
                  <a:pt x="112" y="110"/>
                </a:cubicBezTo>
                <a:cubicBezTo>
                  <a:pt x="139" y="110"/>
                  <a:pt x="139" y="110"/>
                  <a:pt x="139" y="110"/>
                </a:cubicBezTo>
                <a:close/>
                <a:moveTo>
                  <a:pt x="93" y="110"/>
                </a:moveTo>
                <a:cubicBezTo>
                  <a:pt x="93" y="138"/>
                  <a:pt x="93" y="138"/>
                  <a:pt x="93" y="138"/>
                </a:cubicBezTo>
                <a:cubicBezTo>
                  <a:pt x="84" y="138"/>
                  <a:pt x="76" y="137"/>
                  <a:pt x="68" y="135"/>
                </a:cubicBezTo>
                <a:cubicBezTo>
                  <a:pt x="66" y="127"/>
                  <a:pt x="65" y="119"/>
                  <a:pt x="65" y="110"/>
                </a:cubicBezTo>
                <a:cubicBezTo>
                  <a:pt x="93" y="110"/>
                  <a:pt x="93" y="110"/>
                  <a:pt x="93" y="110"/>
                </a:cubicBezTo>
                <a:close/>
                <a:moveTo>
                  <a:pt x="44" y="110"/>
                </a:moveTo>
                <a:cubicBezTo>
                  <a:pt x="44" y="116"/>
                  <a:pt x="45" y="122"/>
                  <a:pt x="46" y="128"/>
                </a:cubicBezTo>
                <a:cubicBezTo>
                  <a:pt x="44" y="127"/>
                  <a:pt x="43" y="126"/>
                  <a:pt x="42" y="126"/>
                </a:cubicBezTo>
                <a:cubicBezTo>
                  <a:pt x="33" y="121"/>
                  <a:pt x="27" y="116"/>
                  <a:pt x="24" y="110"/>
                </a:cubicBezTo>
                <a:cubicBezTo>
                  <a:pt x="44" y="110"/>
                  <a:pt x="44" y="110"/>
                  <a:pt x="44" y="110"/>
                </a:cubicBezTo>
                <a:close/>
                <a:moveTo>
                  <a:pt x="24" y="92"/>
                </a:moveTo>
                <a:cubicBezTo>
                  <a:pt x="27" y="86"/>
                  <a:pt x="34" y="81"/>
                  <a:pt x="42" y="77"/>
                </a:cubicBezTo>
                <a:cubicBezTo>
                  <a:pt x="43" y="76"/>
                  <a:pt x="44" y="76"/>
                  <a:pt x="46" y="75"/>
                </a:cubicBezTo>
                <a:cubicBezTo>
                  <a:pt x="45" y="80"/>
                  <a:pt x="44" y="86"/>
                  <a:pt x="44" y="92"/>
                </a:cubicBezTo>
                <a:cubicBezTo>
                  <a:pt x="24" y="92"/>
                  <a:pt x="24" y="92"/>
                  <a:pt x="24" y="92"/>
                </a:cubicBezTo>
                <a:close/>
                <a:moveTo>
                  <a:pt x="65" y="92"/>
                </a:moveTo>
                <a:cubicBezTo>
                  <a:pt x="65" y="83"/>
                  <a:pt x="66" y="75"/>
                  <a:pt x="68" y="68"/>
                </a:cubicBezTo>
                <a:cubicBezTo>
                  <a:pt x="76" y="66"/>
                  <a:pt x="84" y="65"/>
                  <a:pt x="93" y="64"/>
                </a:cubicBezTo>
                <a:cubicBezTo>
                  <a:pt x="93" y="92"/>
                  <a:pt x="93" y="92"/>
                  <a:pt x="93" y="92"/>
                </a:cubicBezTo>
                <a:cubicBezTo>
                  <a:pt x="65" y="92"/>
                  <a:pt x="65" y="92"/>
                  <a:pt x="65" y="92"/>
                </a:cubicBezTo>
                <a:close/>
                <a:moveTo>
                  <a:pt x="112" y="92"/>
                </a:moveTo>
                <a:cubicBezTo>
                  <a:pt x="112" y="64"/>
                  <a:pt x="112" y="64"/>
                  <a:pt x="112" y="64"/>
                </a:cubicBezTo>
                <a:cubicBezTo>
                  <a:pt x="120" y="65"/>
                  <a:pt x="128" y="66"/>
                  <a:pt x="135" y="68"/>
                </a:cubicBezTo>
                <a:cubicBezTo>
                  <a:pt x="137" y="75"/>
                  <a:pt x="138" y="83"/>
                  <a:pt x="139" y="92"/>
                </a:cubicBezTo>
                <a:cubicBezTo>
                  <a:pt x="112" y="92"/>
                  <a:pt x="112" y="92"/>
                  <a:pt x="112" y="92"/>
                </a:cubicBezTo>
                <a:close/>
                <a:moveTo>
                  <a:pt x="159" y="92"/>
                </a:moveTo>
                <a:cubicBezTo>
                  <a:pt x="159" y="86"/>
                  <a:pt x="159" y="80"/>
                  <a:pt x="158" y="75"/>
                </a:cubicBezTo>
                <a:cubicBezTo>
                  <a:pt x="159" y="76"/>
                  <a:pt x="160" y="76"/>
                  <a:pt x="161" y="77"/>
                </a:cubicBezTo>
                <a:cubicBezTo>
                  <a:pt x="170" y="81"/>
                  <a:pt x="176" y="86"/>
                  <a:pt x="180" y="92"/>
                </a:cubicBezTo>
                <a:cubicBezTo>
                  <a:pt x="159" y="92"/>
                  <a:pt x="159" y="92"/>
                  <a:pt x="159" y="92"/>
                </a:cubicBezTo>
                <a:close/>
                <a:moveTo>
                  <a:pt x="112" y="24"/>
                </a:moveTo>
                <a:cubicBezTo>
                  <a:pt x="117" y="27"/>
                  <a:pt x="122" y="34"/>
                  <a:pt x="126" y="42"/>
                </a:cubicBezTo>
                <a:cubicBezTo>
                  <a:pt x="127" y="43"/>
                  <a:pt x="127" y="44"/>
                  <a:pt x="128" y="45"/>
                </a:cubicBezTo>
                <a:cubicBezTo>
                  <a:pt x="123" y="44"/>
                  <a:pt x="117" y="44"/>
                  <a:pt x="112" y="44"/>
                </a:cubicBezTo>
                <a:cubicBezTo>
                  <a:pt x="112" y="24"/>
                  <a:pt x="112" y="24"/>
                  <a:pt x="112" y="24"/>
                </a:cubicBezTo>
                <a:close/>
                <a:moveTo>
                  <a:pt x="112" y="159"/>
                </a:moveTo>
                <a:cubicBezTo>
                  <a:pt x="117" y="159"/>
                  <a:pt x="123" y="158"/>
                  <a:pt x="128" y="157"/>
                </a:cubicBezTo>
                <a:cubicBezTo>
                  <a:pt x="127" y="159"/>
                  <a:pt x="127" y="160"/>
                  <a:pt x="126" y="161"/>
                </a:cubicBezTo>
                <a:cubicBezTo>
                  <a:pt x="122" y="169"/>
                  <a:pt x="117" y="175"/>
                  <a:pt x="112" y="179"/>
                </a:cubicBezTo>
                <a:cubicBezTo>
                  <a:pt x="112" y="159"/>
                  <a:pt x="112" y="159"/>
                  <a:pt x="112" y="159"/>
                </a:cubicBezTo>
                <a:close/>
                <a:moveTo>
                  <a:pt x="93" y="180"/>
                </a:moveTo>
                <a:cubicBezTo>
                  <a:pt x="87" y="177"/>
                  <a:pt x="82" y="170"/>
                  <a:pt x="77" y="161"/>
                </a:cubicBezTo>
                <a:cubicBezTo>
                  <a:pt x="77" y="160"/>
                  <a:pt x="76" y="159"/>
                  <a:pt x="75" y="157"/>
                </a:cubicBezTo>
                <a:cubicBezTo>
                  <a:pt x="81" y="158"/>
                  <a:pt x="87" y="159"/>
                  <a:pt x="93" y="159"/>
                </a:cubicBezTo>
                <a:cubicBezTo>
                  <a:pt x="93" y="180"/>
                  <a:pt x="93" y="180"/>
                  <a:pt x="93" y="180"/>
                </a:cubicBezTo>
                <a:close/>
                <a:moveTo>
                  <a:pt x="93" y="43"/>
                </a:moveTo>
                <a:cubicBezTo>
                  <a:pt x="87" y="44"/>
                  <a:pt x="81" y="44"/>
                  <a:pt x="75" y="45"/>
                </a:cubicBezTo>
                <a:cubicBezTo>
                  <a:pt x="76" y="44"/>
                  <a:pt x="77" y="43"/>
                  <a:pt x="77" y="42"/>
                </a:cubicBezTo>
                <a:cubicBezTo>
                  <a:pt x="82" y="33"/>
                  <a:pt x="87" y="26"/>
                  <a:pt x="93" y="23"/>
                </a:cubicBezTo>
                <a:cubicBezTo>
                  <a:pt x="93" y="43"/>
                  <a:pt x="93" y="43"/>
                  <a:pt x="93" y="43"/>
                </a:cubicBezTo>
                <a:close/>
                <a:moveTo>
                  <a:pt x="170" y="145"/>
                </a:moveTo>
                <a:cubicBezTo>
                  <a:pt x="167" y="150"/>
                  <a:pt x="163" y="154"/>
                  <a:pt x="159" y="158"/>
                </a:cubicBezTo>
                <a:cubicBezTo>
                  <a:pt x="155" y="163"/>
                  <a:pt x="150" y="166"/>
                  <a:pt x="145" y="169"/>
                </a:cubicBezTo>
                <a:cubicBezTo>
                  <a:pt x="148" y="164"/>
                  <a:pt x="150" y="158"/>
                  <a:pt x="152" y="152"/>
                </a:cubicBezTo>
                <a:cubicBezTo>
                  <a:pt x="159" y="150"/>
                  <a:pt x="165" y="147"/>
                  <a:pt x="170" y="145"/>
                </a:cubicBezTo>
                <a:close/>
                <a:moveTo>
                  <a:pt x="51" y="152"/>
                </a:moveTo>
                <a:cubicBezTo>
                  <a:pt x="53" y="158"/>
                  <a:pt x="56" y="164"/>
                  <a:pt x="58" y="169"/>
                </a:cubicBezTo>
                <a:cubicBezTo>
                  <a:pt x="53" y="166"/>
                  <a:pt x="49" y="163"/>
                  <a:pt x="45" y="158"/>
                </a:cubicBezTo>
                <a:cubicBezTo>
                  <a:pt x="40" y="154"/>
                  <a:pt x="37" y="150"/>
                  <a:pt x="33" y="145"/>
                </a:cubicBezTo>
                <a:cubicBezTo>
                  <a:pt x="39" y="147"/>
                  <a:pt x="45" y="150"/>
                  <a:pt x="51" y="152"/>
                </a:cubicBezTo>
                <a:close/>
                <a:moveTo>
                  <a:pt x="33" y="58"/>
                </a:moveTo>
                <a:cubicBezTo>
                  <a:pt x="37" y="53"/>
                  <a:pt x="40" y="48"/>
                  <a:pt x="45" y="44"/>
                </a:cubicBezTo>
                <a:cubicBezTo>
                  <a:pt x="49" y="40"/>
                  <a:pt x="53" y="36"/>
                  <a:pt x="58" y="33"/>
                </a:cubicBezTo>
                <a:cubicBezTo>
                  <a:pt x="56" y="38"/>
                  <a:pt x="53" y="44"/>
                  <a:pt x="51" y="51"/>
                </a:cubicBezTo>
                <a:cubicBezTo>
                  <a:pt x="45" y="53"/>
                  <a:pt x="39" y="55"/>
                  <a:pt x="33" y="58"/>
                </a:cubicBezTo>
                <a:close/>
                <a:moveTo>
                  <a:pt x="152" y="51"/>
                </a:moveTo>
                <a:cubicBezTo>
                  <a:pt x="150" y="44"/>
                  <a:pt x="148" y="38"/>
                  <a:pt x="145" y="33"/>
                </a:cubicBezTo>
                <a:cubicBezTo>
                  <a:pt x="150" y="36"/>
                  <a:pt x="155" y="40"/>
                  <a:pt x="159" y="44"/>
                </a:cubicBezTo>
                <a:cubicBezTo>
                  <a:pt x="163" y="48"/>
                  <a:pt x="167" y="53"/>
                  <a:pt x="170" y="58"/>
                </a:cubicBezTo>
                <a:cubicBezTo>
                  <a:pt x="165" y="55"/>
                  <a:pt x="159" y="53"/>
                  <a:pt x="152" y="51"/>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33" name="Freeform 133"/>
          <p:cNvSpPr>
            <a:spLocks noEditPoints="1"/>
          </p:cNvSpPr>
          <p:nvPr/>
        </p:nvSpPr>
        <p:spPr bwMode="auto">
          <a:xfrm>
            <a:off x="1119401" y="3764982"/>
            <a:ext cx="572746" cy="542601"/>
          </a:xfrm>
          <a:custGeom>
            <a:avLst/>
            <a:gdLst>
              <a:gd name="T0" fmla="*/ 62 w 225"/>
              <a:gd name="T1" fmla="*/ 84 h 213"/>
              <a:gd name="T2" fmla="*/ 166 w 225"/>
              <a:gd name="T3" fmla="*/ 84 h 213"/>
              <a:gd name="T4" fmla="*/ 166 w 225"/>
              <a:gd name="T5" fmla="*/ 29 h 213"/>
              <a:gd name="T6" fmla="*/ 159 w 225"/>
              <a:gd name="T7" fmla="*/ 38 h 213"/>
              <a:gd name="T8" fmla="*/ 157 w 225"/>
              <a:gd name="T9" fmla="*/ 40 h 213"/>
              <a:gd name="T10" fmla="*/ 156 w 225"/>
              <a:gd name="T11" fmla="*/ 39 h 213"/>
              <a:gd name="T12" fmla="*/ 93 w 225"/>
              <a:gd name="T13" fmla="*/ 15 h 213"/>
              <a:gd name="T14" fmla="*/ 62 w 225"/>
              <a:gd name="T15" fmla="*/ 15 h 213"/>
              <a:gd name="T16" fmla="*/ 62 w 225"/>
              <a:gd name="T17" fmla="*/ 84 h 213"/>
              <a:gd name="T18" fmla="*/ 198 w 225"/>
              <a:gd name="T19" fmla="*/ 182 h 213"/>
              <a:gd name="T20" fmla="*/ 198 w 225"/>
              <a:gd name="T21" fmla="*/ 203 h 213"/>
              <a:gd name="T22" fmla="*/ 198 w 225"/>
              <a:gd name="T23" fmla="*/ 213 h 213"/>
              <a:gd name="T24" fmla="*/ 188 w 225"/>
              <a:gd name="T25" fmla="*/ 213 h 213"/>
              <a:gd name="T26" fmla="*/ 41 w 225"/>
              <a:gd name="T27" fmla="*/ 213 h 213"/>
              <a:gd name="T28" fmla="*/ 32 w 225"/>
              <a:gd name="T29" fmla="*/ 213 h 213"/>
              <a:gd name="T30" fmla="*/ 32 w 225"/>
              <a:gd name="T31" fmla="*/ 203 h 213"/>
              <a:gd name="T32" fmla="*/ 32 w 225"/>
              <a:gd name="T33" fmla="*/ 182 h 213"/>
              <a:gd name="T34" fmla="*/ 24 w 225"/>
              <a:gd name="T35" fmla="*/ 182 h 213"/>
              <a:gd name="T36" fmla="*/ 0 w 225"/>
              <a:gd name="T37" fmla="*/ 157 h 213"/>
              <a:gd name="T38" fmla="*/ 0 w 225"/>
              <a:gd name="T39" fmla="*/ 94 h 213"/>
              <a:gd name="T40" fmla="*/ 24 w 225"/>
              <a:gd name="T41" fmla="*/ 69 h 213"/>
              <a:gd name="T42" fmla="*/ 47 w 225"/>
              <a:gd name="T43" fmla="*/ 69 h 213"/>
              <a:gd name="T44" fmla="*/ 47 w 225"/>
              <a:gd name="T45" fmla="*/ 8 h 213"/>
              <a:gd name="T46" fmla="*/ 47 w 225"/>
              <a:gd name="T47" fmla="*/ 0 h 213"/>
              <a:gd name="T48" fmla="*/ 55 w 225"/>
              <a:gd name="T49" fmla="*/ 0 h 213"/>
              <a:gd name="T50" fmla="*/ 95 w 225"/>
              <a:gd name="T51" fmla="*/ 0 h 213"/>
              <a:gd name="T52" fmla="*/ 95 w 225"/>
              <a:gd name="T53" fmla="*/ 0 h 213"/>
              <a:gd name="T54" fmla="*/ 96 w 225"/>
              <a:gd name="T55" fmla="*/ 0 h 213"/>
              <a:gd name="T56" fmla="*/ 174 w 225"/>
              <a:gd name="T57" fmla="*/ 10 h 213"/>
              <a:gd name="T58" fmla="*/ 180 w 225"/>
              <a:gd name="T59" fmla="*/ 11 h 213"/>
              <a:gd name="T60" fmla="*/ 180 w 225"/>
              <a:gd name="T61" fmla="*/ 17 h 213"/>
              <a:gd name="T62" fmla="*/ 180 w 225"/>
              <a:gd name="T63" fmla="*/ 69 h 213"/>
              <a:gd name="T64" fmla="*/ 201 w 225"/>
              <a:gd name="T65" fmla="*/ 69 h 213"/>
              <a:gd name="T66" fmla="*/ 225 w 225"/>
              <a:gd name="T67" fmla="*/ 94 h 213"/>
              <a:gd name="T68" fmla="*/ 225 w 225"/>
              <a:gd name="T69" fmla="*/ 157 h 213"/>
              <a:gd name="T70" fmla="*/ 201 w 225"/>
              <a:gd name="T71" fmla="*/ 182 h 213"/>
              <a:gd name="T72" fmla="*/ 198 w 225"/>
              <a:gd name="T73" fmla="*/ 182 h 213"/>
              <a:gd name="T74" fmla="*/ 51 w 225"/>
              <a:gd name="T75" fmla="*/ 182 h 213"/>
              <a:gd name="T76" fmla="*/ 51 w 225"/>
              <a:gd name="T77" fmla="*/ 194 h 213"/>
              <a:gd name="T78" fmla="*/ 178 w 225"/>
              <a:gd name="T79" fmla="*/ 194 h 213"/>
              <a:gd name="T80" fmla="*/ 178 w 225"/>
              <a:gd name="T81" fmla="*/ 182 h 213"/>
              <a:gd name="T82" fmla="*/ 51 w 225"/>
              <a:gd name="T83" fmla="*/ 182 h 213"/>
              <a:gd name="T84" fmla="*/ 80 w 225"/>
              <a:gd name="T85" fmla="*/ 64 h 213"/>
              <a:gd name="T86" fmla="*/ 152 w 225"/>
              <a:gd name="T87" fmla="*/ 64 h 213"/>
              <a:gd name="T88" fmla="*/ 152 w 225"/>
              <a:gd name="T89" fmla="*/ 69 h 213"/>
              <a:gd name="T90" fmla="*/ 80 w 225"/>
              <a:gd name="T91" fmla="*/ 69 h 213"/>
              <a:gd name="T92" fmla="*/ 80 w 225"/>
              <a:gd name="T93" fmla="*/ 64 h 213"/>
              <a:gd name="T94" fmla="*/ 80 w 225"/>
              <a:gd name="T95" fmla="*/ 48 h 213"/>
              <a:gd name="T96" fmla="*/ 148 w 225"/>
              <a:gd name="T97" fmla="*/ 48 h 213"/>
              <a:gd name="T98" fmla="*/ 148 w 225"/>
              <a:gd name="T99" fmla="*/ 53 h 213"/>
              <a:gd name="T100" fmla="*/ 80 w 225"/>
              <a:gd name="T101" fmla="*/ 53 h 213"/>
              <a:gd name="T102" fmla="*/ 80 w 225"/>
              <a:gd name="T103" fmla="*/ 48 h 213"/>
              <a:gd name="T104" fmla="*/ 80 w 225"/>
              <a:gd name="T105" fmla="*/ 33 h 213"/>
              <a:gd name="T106" fmla="*/ 111 w 225"/>
              <a:gd name="T107" fmla="*/ 33 h 213"/>
              <a:gd name="T108" fmla="*/ 111 w 225"/>
              <a:gd name="T109" fmla="*/ 38 h 213"/>
              <a:gd name="T110" fmla="*/ 80 w 225"/>
              <a:gd name="T111" fmla="*/ 38 h 213"/>
              <a:gd name="T112" fmla="*/ 80 w 225"/>
              <a:gd name="T113" fmla="*/ 33 h 213"/>
              <a:gd name="T114" fmla="*/ 163 w 225"/>
              <a:gd name="T115" fmla="*/ 24 h 213"/>
              <a:gd name="T116" fmla="*/ 156 w 225"/>
              <a:gd name="T117" fmla="*/ 34 h 213"/>
              <a:gd name="T118" fmla="*/ 112 w 225"/>
              <a:gd name="T119" fmla="*/ 17 h 213"/>
              <a:gd name="T120" fmla="*/ 163 w 225"/>
              <a:gd name="T121" fmla="*/ 2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 h="213">
                <a:moveTo>
                  <a:pt x="62" y="84"/>
                </a:moveTo>
                <a:cubicBezTo>
                  <a:pt x="166" y="84"/>
                  <a:pt x="166" y="84"/>
                  <a:pt x="166" y="84"/>
                </a:cubicBezTo>
                <a:cubicBezTo>
                  <a:pt x="166" y="29"/>
                  <a:pt x="166" y="29"/>
                  <a:pt x="166" y="29"/>
                </a:cubicBezTo>
                <a:cubicBezTo>
                  <a:pt x="159" y="38"/>
                  <a:pt x="159" y="38"/>
                  <a:pt x="159" y="38"/>
                </a:cubicBezTo>
                <a:cubicBezTo>
                  <a:pt x="157" y="40"/>
                  <a:pt x="157" y="40"/>
                  <a:pt x="157" y="40"/>
                </a:cubicBezTo>
                <a:cubicBezTo>
                  <a:pt x="156" y="39"/>
                  <a:pt x="156" y="39"/>
                  <a:pt x="156" y="39"/>
                </a:cubicBezTo>
                <a:cubicBezTo>
                  <a:pt x="93" y="15"/>
                  <a:pt x="93" y="15"/>
                  <a:pt x="93" y="15"/>
                </a:cubicBezTo>
                <a:cubicBezTo>
                  <a:pt x="62" y="15"/>
                  <a:pt x="62" y="15"/>
                  <a:pt x="62" y="15"/>
                </a:cubicBezTo>
                <a:cubicBezTo>
                  <a:pt x="62" y="84"/>
                  <a:pt x="62" y="84"/>
                  <a:pt x="62" y="84"/>
                </a:cubicBezTo>
                <a:close/>
                <a:moveTo>
                  <a:pt x="198" y="182"/>
                </a:moveTo>
                <a:cubicBezTo>
                  <a:pt x="198" y="203"/>
                  <a:pt x="198" y="203"/>
                  <a:pt x="198" y="203"/>
                </a:cubicBezTo>
                <a:cubicBezTo>
                  <a:pt x="198" y="213"/>
                  <a:pt x="198" y="213"/>
                  <a:pt x="198" y="213"/>
                </a:cubicBezTo>
                <a:cubicBezTo>
                  <a:pt x="188" y="213"/>
                  <a:pt x="188" y="213"/>
                  <a:pt x="188" y="213"/>
                </a:cubicBezTo>
                <a:cubicBezTo>
                  <a:pt x="41" y="213"/>
                  <a:pt x="41" y="213"/>
                  <a:pt x="41" y="213"/>
                </a:cubicBezTo>
                <a:cubicBezTo>
                  <a:pt x="32" y="213"/>
                  <a:pt x="32" y="213"/>
                  <a:pt x="32" y="213"/>
                </a:cubicBezTo>
                <a:cubicBezTo>
                  <a:pt x="32" y="203"/>
                  <a:pt x="32" y="203"/>
                  <a:pt x="32" y="203"/>
                </a:cubicBezTo>
                <a:cubicBezTo>
                  <a:pt x="32" y="182"/>
                  <a:pt x="32" y="182"/>
                  <a:pt x="32" y="182"/>
                </a:cubicBezTo>
                <a:cubicBezTo>
                  <a:pt x="24" y="182"/>
                  <a:pt x="24" y="182"/>
                  <a:pt x="24" y="182"/>
                </a:cubicBezTo>
                <a:cubicBezTo>
                  <a:pt x="11" y="182"/>
                  <a:pt x="0" y="171"/>
                  <a:pt x="0" y="157"/>
                </a:cubicBezTo>
                <a:cubicBezTo>
                  <a:pt x="0" y="94"/>
                  <a:pt x="0" y="94"/>
                  <a:pt x="0" y="94"/>
                </a:cubicBezTo>
                <a:cubicBezTo>
                  <a:pt x="0" y="80"/>
                  <a:pt x="11" y="69"/>
                  <a:pt x="24" y="69"/>
                </a:cubicBezTo>
                <a:cubicBezTo>
                  <a:pt x="47" y="69"/>
                  <a:pt x="47" y="69"/>
                  <a:pt x="47" y="69"/>
                </a:cubicBezTo>
                <a:cubicBezTo>
                  <a:pt x="47" y="8"/>
                  <a:pt x="47" y="8"/>
                  <a:pt x="47" y="8"/>
                </a:cubicBezTo>
                <a:cubicBezTo>
                  <a:pt x="47" y="0"/>
                  <a:pt x="47" y="0"/>
                  <a:pt x="47" y="0"/>
                </a:cubicBezTo>
                <a:cubicBezTo>
                  <a:pt x="55" y="0"/>
                  <a:pt x="55" y="0"/>
                  <a:pt x="55" y="0"/>
                </a:cubicBezTo>
                <a:cubicBezTo>
                  <a:pt x="95" y="0"/>
                  <a:pt x="95" y="0"/>
                  <a:pt x="95" y="0"/>
                </a:cubicBezTo>
                <a:cubicBezTo>
                  <a:pt x="95" y="0"/>
                  <a:pt x="95" y="0"/>
                  <a:pt x="95" y="0"/>
                </a:cubicBezTo>
                <a:cubicBezTo>
                  <a:pt x="96" y="0"/>
                  <a:pt x="96" y="0"/>
                  <a:pt x="96" y="0"/>
                </a:cubicBezTo>
                <a:cubicBezTo>
                  <a:pt x="174" y="10"/>
                  <a:pt x="174" y="10"/>
                  <a:pt x="174" y="10"/>
                </a:cubicBezTo>
                <a:cubicBezTo>
                  <a:pt x="180" y="11"/>
                  <a:pt x="180" y="11"/>
                  <a:pt x="180" y="11"/>
                </a:cubicBezTo>
                <a:cubicBezTo>
                  <a:pt x="180" y="17"/>
                  <a:pt x="180" y="17"/>
                  <a:pt x="180" y="17"/>
                </a:cubicBezTo>
                <a:cubicBezTo>
                  <a:pt x="180" y="69"/>
                  <a:pt x="180" y="69"/>
                  <a:pt x="180" y="69"/>
                </a:cubicBezTo>
                <a:cubicBezTo>
                  <a:pt x="201" y="69"/>
                  <a:pt x="201" y="69"/>
                  <a:pt x="201" y="69"/>
                </a:cubicBezTo>
                <a:cubicBezTo>
                  <a:pt x="214" y="69"/>
                  <a:pt x="225" y="80"/>
                  <a:pt x="225" y="94"/>
                </a:cubicBezTo>
                <a:cubicBezTo>
                  <a:pt x="225" y="157"/>
                  <a:pt x="225" y="157"/>
                  <a:pt x="225" y="157"/>
                </a:cubicBezTo>
                <a:cubicBezTo>
                  <a:pt x="225" y="171"/>
                  <a:pt x="214" y="182"/>
                  <a:pt x="201" y="182"/>
                </a:cubicBezTo>
                <a:cubicBezTo>
                  <a:pt x="198" y="182"/>
                  <a:pt x="198" y="182"/>
                  <a:pt x="198" y="182"/>
                </a:cubicBezTo>
                <a:close/>
                <a:moveTo>
                  <a:pt x="51" y="182"/>
                </a:moveTo>
                <a:cubicBezTo>
                  <a:pt x="51" y="194"/>
                  <a:pt x="51" y="194"/>
                  <a:pt x="51" y="194"/>
                </a:cubicBezTo>
                <a:cubicBezTo>
                  <a:pt x="178" y="194"/>
                  <a:pt x="178" y="194"/>
                  <a:pt x="178" y="194"/>
                </a:cubicBezTo>
                <a:cubicBezTo>
                  <a:pt x="178" y="182"/>
                  <a:pt x="178" y="182"/>
                  <a:pt x="178" y="182"/>
                </a:cubicBezTo>
                <a:cubicBezTo>
                  <a:pt x="51" y="182"/>
                  <a:pt x="51" y="182"/>
                  <a:pt x="51" y="182"/>
                </a:cubicBezTo>
                <a:close/>
                <a:moveTo>
                  <a:pt x="80" y="64"/>
                </a:moveTo>
                <a:cubicBezTo>
                  <a:pt x="152" y="64"/>
                  <a:pt x="152" y="64"/>
                  <a:pt x="152" y="64"/>
                </a:cubicBezTo>
                <a:cubicBezTo>
                  <a:pt x="152" y="69"/>
                  <a:pt x="152" y="69"/>
                  <a:pt x="152" y="69"/>
                </a:cubicBezTo>
                <a:cubicBezTo>
                  <a:pt x="80" y="69"/>
                  <a:pt x="80" y="69"/>
                  <a:pt x="80" y="69"/>
                </a:cubicBezTo>
                <a:cubicBezTo>
                  <a:pt x="80" y="64"/>
                  <a:pt x="80" y="64"/>
                  <a:pt x="80" y="64"/>
                </a:cubicBezTo>
                <a:close/>
                <a:moveTo>
                  <a:pt x="80" y="48"/>
                </a:moveTo>
                <a:cubicBezTo>
                  <a:pt x="148" y="48"/>
                  <a:pt x="148" y="48"/>
                  <a:pt x="148" y="48"/>
                </a:cubicBezTo>
                <a:cubicBezTo>
                  <a:pt x="148" y="53"/>
                  <a:pt x="148" y="53"/>
                  <a:pt x="148" y="53"/>
                </a:cubicBezTo>
                <a:cubicBezTo>
                  <a:pt x="80" y="53"/>
                  <a:pt x="80" y="53"/>
                  <a:pt x="80" y="53"/>
                </a:cubicBezTo>
                <a:cubicBezTo>
                  <a:pt x="80" y="48"/>
                  <a:pt x="80" y="48"/>
                  <a:pt x="80" y="48"/>
                </a:cubicBezTo>
                <a:close/>
                <a:moveTo>
                  <a:pt x="80" y="33"/>
                </a:moveTo>
                <a:cubicBezTo>
                  <a:pt x="111" y="33"/>
                  <a:pt x="111" y="33"/>
                  <a:pt x="111" y="33"/>
                </a:cubicBezTo>
                <a:cubicBezTo>
                  <a:pt x="111" y="38"/>
                  <a:pt x="111" y="38"/>
                  <a:pt x="111" y="38"/>
                </a:cubicBezTo>
                <a:cubicBezTo>
                  <a:pt x="80" y="38"/>
                  <a:pt x="80" y="38"/>
                  <a:pt x="80" y="38"/>
                </a:cubicBezTo>
                <a:cubicBezTo>
                  <a:pt x="80" y="33"/>
                  <a:pt x="80" y="33"/>
                  <a:pt x="80" y="33"/>
                </a:cubicBezTo>
                <a:close/>
                <a:moveTo>
                  <a:pt x="163" y="24"/>
                </a:moveTo>
                <a:cubicBezTo>
                  <a:pt x="156" y="34"/>
                  <a:pt x="156" y="34"/>
                  <a:pt x="156" y="34"/>
                </a:cubicBezTo>
                <a:cubicBezTo>
                  <a:pt x="112" y="17"/>
                  <a:pt x="112" y="17"/>
                  <a:pt x="112" y="17"/>
                </a:cubicBezTo>
                <a:lnTo>
                  <a:pt x="163" y="24"/>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34" name="Freeform 134"/>
          <p:cNvSpPr>
            <a:spLocks noEditPoints="1"/>
          </p:cNvSpPr>
          <p:nvPr/>
        </p:nvSpPr>
        <p:spPr bwMode="auto">
          <a:xfrm>
            <a:off x="1147392" y="4869563"/>
            <a:ext cx="549061" cy="455399"/>
          </a:xfrm>
          <a:custGeom>
            <a:avLst/>
            <a:gdLst>
              <a:gd name="T0" fmla="*/ 16 w 216"/>
              <a:gd name="T1" fmla="*/ 0 h 179"/>
              <a:gd name="T2" fmla="*/ 96 w 216"/>
              <a:gd name="T3" fmla="*/ 0 h 179"/>
              <a:gd name="T4" fmla="*/ 112 w 216"/>
              <a:gd name="T5" fmla="*/ 17 h 179"/>
              <a:gd name="T6" fmla="*/ 161 w 216"/>
              <a:gd name="T7" fmla="*/ 17 h 179"/>
              <a:gd name="T8" fmla="*/ 177 w 216"/>
              <a:gd name="T9" fmla="*/ 30 h 179"/>
              <a:gd name="T10" fmla="*/ 39 w 216"/>
              <a:gd name="T11" fmla="*/ 30 h 179"/>
              <a:gd name="T12" fmla="*/ 13 w 216"/>
              <a:gd name="T13" fmla="*/ 53 h 179"/>
              <a:gd name="T14" fmla="*/ 0 w 216"/>
              <a:gd name="T15" fmla="*/ 132 h 179"/>
              <a:gd name="T16" fmla="*/ 0 w 216"/>
              <a:gd name="T17" fmla="*/ 17 h 179"/>
              <a:gd name="T18" fmla="*/ 16 w 216"/>
              <a:gd name="T19" fmla="*/ 0 h 179"/>
              <a:gd name="T20" fmla="*/ 53 w 216"/>
              <a:gd name="T21" fmla="*/ 49 h 179"/>
              <a:gd name="T22" fmla="*/ 27 w 216"/>
              <a:gd name="T23" fmla="*/ 72 h 179"/>
              <a:gd name="T24" fmla="*/ 10 w 216"/>
              <a:gd name="T25" fmla="*/ 179 h 179"/>
              <a:gd name="T26" fmla="*/ 197 w 216"/>
              <a:gd name="T27" fmla="*/ 179 h 179"/>
              <a:gd name="T28" fmla="*/ 214 w 216"/>
              <a:gd name="T29" fmla="*/ 72 h 179"/>
              <a:gd name="T30" fmla="*/ 195 w 216"/>
              <a:gd name="T31" fmla="*/ 49 h 179"/>
              <a:gd name="T32" fmla="*/ 53 w 216"/>
              <a:gd name="T33" fmla="*/ 4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179">
                <a:moveTo>
                  <a:pt x="16" y="0"/>
                </a:moveTo>
                <a:cubicBezTo>
                  <a:pt x="96" y="0"/>
                  <a:pt x="96" y="0"/>
                  <a:pt x="96" y="0"/>
                </a:cubicBezTo>
                <a:cubicBezTo>
                  <a:pt x="108" y="0"/>
                  <a:pt x="111" y="7"/>
                  <a:pt x="112" y="17"/>
                </a:cubicBezTo>
                <a:cubicBezTo>
                  <a:pt x="161" y="17"/>
                  <a:pt x="161" y="17"/>
                  <a:pt x="161" y="17"/>
                </a:cubicBezTo>
                <a:cubicBezTo>
                  <a:pt x="169" y="17"/>
                  <a:pt x="175" y="23"/>
                  <a:pt x="177" y="30"/>
                </a:cubicBezTo>
                <a:cubicBezTo>
                  <a:pt x="39" y="30"/>
                  <a:pt x="39" y="30"/>
                  <a:pt x="39" y="30"/>
                </a:cubicBezTo>
                <a:cubicBezTo>
                  <a:pt x="27" y="30"/>
                  <a:pt x="15" y="40"/>
                  <a:pt x="13" y="53"/>
                </a:cubicBezTo>
                <a:cubicBezTo>
                  <a:pt x="0" y="132"/>
                  <a:pt x="0" y="132"/>
                  <a:pt x="0" y="132"/>
                </a:cubicBezTo>
                <a:cubicBezTo>
                  <a:pt x="0" y="17"/>
                  <a:pt x="0" y="17"/>
                  <a:pt x="0" y="17"/>
                </a:cubicBezTo>
                <a:cubicBezTo>
                  <a:pt x="0" y="8"/>
                  <a:pt x="7" y="0"/>
                  <a:pt x="16" y="0"/>
                </a:cubicBezTo>
                <a:close/>
                <a:moveTo>
                  <a:pt x="53" y="49"/>
                </a:moveTo>
                <a:cubicBezTo>
                  <a:pt x="41" y="49"/>
                  <a:pt x="29" y="59"/>
                  <a:pt x="27" y="72"/>
                </a:cubicBezTo>
                <a:cubicBezTo>
                  <a:pt x="10" y="179"/>
                  <a:pt x="10" y="179"/>
                  <a:pt x="10" y="179"/>
                </a:cubicBezTo>
                <a:cubicBezTo>
                  <a:pt x="197" y="179"/>
                  <a:pt x="197" y="179"/>
                  <a:pt x="197" y="179"/>
                </a:cubicBezTo>
                <a:cubicBezTo>
                  <a:pt x="214" y="72"/>
                  <a:pt x="214" y="72"/>
                  <a:pt x="214" y="72"/>
                </a:cubicBezTo>
                <a:cubicBezTo>
                  <a:pt x="216" y="59"/>
                  <a:pt x="207" y="49"/>
                  <a:pt x="195" y="49"/>
                </a:cubicBezTo>
                <a:lnTo>
                  <a:pt x="53" y="49"/>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35" name="Freeform 135"/>
          <p:cNvSpPr>
            <a:spLocks noEditPoints="1"/>
          </p:cNvSpPr>
          <p:nvPr/>
        </p:nvSpPr>
        <p:spPr bwMode="auto">
          <a:xfrm>
            <a:off x="2127091" y="3813427"/>
            <a:ext cx="602890" cy="475853"/>
          </a:xfrm>
          <a:custGeom>
            <a:avLst/>
            <a:gdLst>
              <a:gd name="T0" fmla="*/ 352 w 560"/>
              <a:gd name="T1" fmla="*/ 69 h 442"/>
              <a:gd name="T2" fmla="*/ 354 w 560"/>
              <a:gd name="T3" fmla="*/ 24 h 442"/>
              <a:gd name="T4" fmla="*/ 378 w 560"/>
              <a:gd name="T5" fmla="*/ 0 h 442"/>
              <a:gd name="T6" fmla="*/ 560 w 560"/>
              <a:gd name="T7" fmla="*/ 0 h 442"/>
              <a:gd name="T8" fmla="*/ 560 w 560"/>
              <a:gd name="T9" fmla="*/ 419 h 442"/>
              <a:gd name="T10" fmla="*/ 536 w 560"/>
              <a:gd name="T11" fmla="*/ 442 h 442"/>
              <a:gd name="T12" fmla="*/ 354 w 560"/>
              <a:gd name="T13" fmla="*/ 442 h 442"/>
              <a:gd name="T14" fmla="*/ 354 w 560"/>
              <a:gd name="T15" fmla="*/ 360 h 442"/>
              <a:gd name="T16" fmla="*/ 253 w 560"/>
              <a:gd name="T17" fmla="*/ 360 h 442"/>
              <a:gd name="T18" fmla="*/ 276 w 560"/>
              <a:gd name="T19" fmla="*/ 404 h 442"/>
              <a:gd name="T20" fmla="*/ 85 w 560"/>
              <a:gd name="T21" fmla="*/ 442 h 442"/>
              <a:gd name="T22" fmla="*/ 116 w 560"/>
              <a:gd name="T23" fmla="*/ 404 h 442"/>
              <a:gd name="T24" fmla="*/ 23 w 560"/>
              <a:gd name="T25" fmla="*/ 360 h 442"/>
              <a:gd name="T26" fmla="*/ 0 w 560"/>
              <a:gd name="T27" fmla="*/ 336 h 442"/>
              <a:gd name="T28" fmla="*/ 0 w 560"/>
              <a:gd name="T29" fmla="*/ 69 h 442"/>
              <a:gd name="T30" fmla="*/ 23 w 560"/>
              <a:gd name="T31" fmla="*/ 69 h 442"/>
              <a:gd name="T32" fmla="*/ 123 w 560"/>
              <a:gd name="T33" fmla="*/ 277 h 442"/>
              <a:gd name="T34" fmla="*/ 97 w 560"/>
              <a:gd name="T35" fmla="*/ 201 h 442"/>
              <a:gd name="T36" fmla="*/ 97 w 560"/>
              <a:gd name="T37" fmla="*/ 277 h 442"/>
              <a:gd name="T38" fmla="*/ 276 w 560"/>
              <a:gd name="T39" fmla="*/ 277 h 442"/>
              <a:gd name="T40" fmla="*/ 250 w 560"/>
              <a:gd name="T41" fmla="*/ 147 h 442"/>
              <a:gd name="T42" fmla="*/ 250 w 560"/>
              <a:gd name="T43" fmla="*/ 277 h 442"/>
              <a:gd name="T44" fmla="*/ 236 w 560"/>
              <a:gd name="T45" fmla="*/ 277 h 442"/>
              <a:gd name="T46" fmla="*/ 213 w 560"/>
              <a:gd name="T47" fmla="*/ 227 h 442"/>
              <a:gd name="T48" fmla="*/ 213 w 560"/>
              <a:gd name="T49" fmla="*/ 277 h 442"/>
              <a:gd name="T50" fmla="*/ 198 w 560"/>
              <a:gd name="T51" fmla="*/ 277 h 442"/>
              <a:gd name="T52" fmla="*/ 172 w 560"/>
              <a:gd name="T53" fmla="*/ 215 h 442"/>
              <a:gd name="T54" fmla="*/ 172 w 560"/>
              <a:gd name="T55" fmla="*/ 277 h 442"/>
              <a:gd name="T56" fmla="*/ 161 w 560"/>
              <a:gd name="T57" fmla="*/ 277 h 442"/>
              <a:gd name="T58" fmla="*/ 137 w 560"/>
              <a:gd name="T59" fmla="*/ 180 h 442"/>
              <a:gd name="T60" fmla="*/ 137 w 560"/>
              <a:gd name="T61" fmla="*/ 277 h 442"/>
              <a:gd name="T62" fmla="*/ 515 w 560"/>
              <a:gd name="T63" fmla="*/ 154 h 442"/>
              <a:gd name="T64" fmla="*/ 423 w 560"/>
              <a:gd name="T65" fmla="*/ 128 h 442"/>
              <a:gd name="T66" fmla="*/ 515 w 560"/>
              <a:gd name="T67" fmla="*/ 81 h 442"/>
              <a:gd name="T68" fmla="*/ 402 w 560"/>
              <a:gd name="T69" fmla="*/ 45 h 442"/>
              <a:gd name="T70" fmla="*/ 515 w 560"/>
              <a:gd name="T71" fmla="*/ 397 h 442"/>
              <a:gd name="T72" fmla="*/ 423 w 560"/>
              <a:gd name="T73" fmla="*/ 201 h 442"/>
              <a:gd name="T74" fmla="*/ 423 w 560"/>
              <a:gd name="T75" fmla="*/ 154 h 442"/>
              <a:gd name="T76" fmla="*/ 47 w 560"/>
              <a:gd name="T77" fmla="*/ 116 h 442"/>
              <a:gd name="T78" fmla="*/ 331 w 560"/>
              <a:gd name="T79" fmla="*/ 31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0" h="442">
                <a:moveTo>
                  <a:pt x="23" y="69"/>
                </a:moveTo>
                <a:lnTo>
                  <a:pt x="352" y="69"/>
                </a:lnTo>
                <a:lnTo>
                  <a:pt x="354" y="69"/>
                </a:lnTo>
                <a:lnTo>
                  <a:pt x="354" y="24"/>
                </a:lnTo>
                <a:lnTo>
                  <a:pt x="354" y="0"/>
                </a:lnTo>
                <a:lnTo>
                  <a:pt x="378" y="0"/>
                </a:lnTo>
                <a:lnTo>
                  <a:pt x="536" y="0"/>
                </a:lnTo>
                <a:lnTo>
                  <a:pt x="560" y="0"/>
                </a:lnTo>
                <a:lnTo>
                  <a:pt x="560" y="24"/>
                </a:lnTo>
                <a:lnTo>
                  <a:pt x="560" y="419"/>
                </a:lnTo>
                <a:lnTo>
                  <a:pt x="560" y="442"/>
                </a:lnTo>
                <a:lnTo>
                  <a:pt x="536" y="442"/>
                </a:lnTo>
                <a:lnTo>
                  <a:pt x="378" y="442"/>
                </a:lnTo>
                <a:lnTo>
                  <a:pt x="354" y="442"/>
                </a:lnTo>
                <a:lnTo>
                  <a:pt x="354" y="419"/>
                </a:lnTo>
                <a:lnTo>
                  <a:pt x="354" y="360"/>
                </a:lnTo>
                <a:lnTo>
                  <a:pt x="352" y="360"/>
                </a:lnTo>
                <a:lnTo>
                  <a:pt x="253" y="360"/>
                </a:lnTo>
                <a:lnTo>
                  <a:pt x="253" y="404"/>
                </a:lnTo>
                <a:lnTo>
                  <a:pt x="276" y="404"/>
                </a:lnTo>
                <a:lnTo>
                  <a:pt x="276" y="442"/>
                </a:lnTo>
                <a:lnTo>
                  <a:pt x="85" y="442"/>
                </a:lnTo>
                <a:lnTo>
                  <a:pt x="85" y="404"/>
                </a:lnTo>
                <a:lnTo>
                  <a:pt x="116" y="404"/>
                </a:lnTo>
                <a:lnTo>
                  <a:pt x="116" y="360"/>
                </a:lnTo>
                <a:lnTo>
                  <a:pt x="23" y="360"/>
                </a:lnTo>
                <a:lnTo>
                  <a:pt x="0" y="360"/>
                </a:lnTo>
                <a:lnTo>
                  <a:pt x="0" y="336"/>
                </a:lnTo>
                <a:lnTo>
                  <a:pt x="0" y="92"/>
                </a:lnTo>
                <a:lnTo>
                  <a:pt x="0" y="69"/>
                </a:lnTo>
                <a:lnTo>
                  <a:pt x="23" y="69"/>
                </a:lnTo>
                <a:lnTo>
                  <a:pt x="23" y="69"/>
                </a:lnTo>
                <a:close/>
                <a:moveTo>
                  <a:pt x="97" y="277"/>
                </a:moveTo>
                <a:lnTo>
                  <a:pt x="123" y="277"/>
                </a:lnTo>
                <a:lnTo>
                  <a:pt x="123" y="201"/>
                </a:lnTo>
                <a:lnTo>
                  <a:pt x="97" y="201"/>
                </a:lnTo>
                <a:lnTo>
                  <a:pt x="97" y="277"/>
                </a:lnTo>
                <a:lnTo>
                  <a:pt x="97" y="277"/>
                </a:lnTo>
                <a:close/>
                <a:moveTo>
                  <a:pt x="250" y="277"/>
                </a:moveTo>
                <a:lnTo>
                  <a:pt x="276" y="277"/>
                </a:lnTo>
                <a:lnTo>
                  <a:pt x="276" y="147"/>
                </a:lnTo>
                <a:lnTo>
                  <a:pt x="250" y="147"/>
                </a:lnTo>
                <a:lnTo>
                  <a:pt x="250" y="277"/>
                </a:lnTo>
                <a:lnTo>
                  <a:pt x="250" y="277"/>
                </a:lnTo>
                <a:close/>
                <a:moveTo>
                  <a:pt x="213" y="277"/>
                </a:moveTo>
                <a:lnTo>
                  <a:pt x="236" y="277"/>
                </a:lnTo>
                <a:lnTo>
                  <a:pt x="236" y="227"/>
                </a:lnTo>
                <a:lnTo>
                  <a:pt x="213" y="227"/>
                </a:lnTo>
                <a:lnTo>
                  <a:pt x="213" y="277"/>
                </a:lnTo>
                <a:lnTo>
                  <a:pt x="213" y="277"/>
                </a:lnTo>
                <a:close/>
                <a:moveTo>
                  <a:pt x="172" y="277"/>
                </a:moveTo>
                <a:lnTo>
                  <a:pt x="198" y="277"/>
                </a:lnTo>
                <a:lnTo>
                  <a:pt x="198" y="215"/>
                </a:lnTo>
                <a:lnTo>
                  <a:pt x="172" y="215"/>
                </a:lnTo>
                <a:lnTo>
                  <a:pt x="172" y="277"/>
                </a:lnTo>
                <a:lnTo>
                  <a:pt x="172" y="277"/>
                </a:lnTo>
                <a:close/>
                <a:moveTo>
                  <a:pt x="137" y="277"/>
                </a:moveTo>
                <a:lnTo>
                  <a:pt x="161" y="277"/>
                </a:lnTo>
                <a:lnTo>
                  <a:pt x="161" y="180"/>
                </a:lnTo>
                <a:lnTo>
                  <a:pt x="137" y="180"/>
                </a:lnTo>
                <a:lnTo>
                  <a:pt x="137" y="277"/>
                </a:lnTo>
                <a:lnTo>
                  <a:pt x="137" y="277"/>
                </a:lnTo>
                <a:close/>
                <a:moveTo>
                  <a:pt x="423" y="154"/>
                </a:moveTo>
                <a:lnTo>
                  <a:pt x="515" y="154"/>
                </a:lnTo>
                <a:lnTo>
                  <a:pt x="515" y="128"/>
                </a:lnTo>
                <a:lnTo>
                  <a:pt x="423" y="128"/>
                </a:lnTo>
                <a:lnTo>
                  <a:pt x="423" y="81"/>
                </a:lnTo>
                <a:lnTo>
                  <a:pt x="515" y="81"/>
                </a:lnTo>
                <a:lnTo>
                  <a:pt x="515" y="45"/>
                </a:lnTo>
                <a:lnTo>
                  <a:pt x="402" y="45"/>
                </a:lnTo>
                <a:lnTo>
                  <a:pt x="402" y="397"/>
                </a:lnTo>
                <a:lnTo>
                  <a:pt x="515" y="397"/>
                </a:lnTo>
                <a:lnTo>
                  <a:pt x="515" y="201"/>
                </a:lnTo>
                <a:lnTo>
                  <a:pt x="423" y="201"/>
                </a:lnTo>
                <a:lnTo>
                  <a:pt x="423" y="154"/>
                </a:lnTo>
                <a:lnTo>
                  <a:pt x="423" y="154"/>
                </a:lnTo>
                <a:close/>
                <a:moveTo>
                  <a:pt x="331" y="116"/>
                </a:moveTo>
                <a:lnTo>
                  <a:pt x="47" y="116"/>
                </a:lnTo>
                <a:lnTo>
                  <a:pt x="47" y="312"/>
                </a:lnTo>
                <a:lnTo>
                  <a:pt x="331" y="312"/>
                </a:lnTo>
                <a:lnTo>
                  <a:pt x="331" y="116"/>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43" name="Freeform 143"/>
          <p:cNvSpPr>
            <a:spLocks noEditPoints="1"/>
          </p:cNvSpPr>
          <p:nvPr/>
        </p:nvSpPr>
        <p:spPr bwMode="auto">
          <a:xfrm>
            <a:off x="9347787" y="1747451"/>
            <a:ext cx="689019" cy="490925"/>
          </a:xfrm>
          <a:custGeom>
            <a:avLst/>
            <a:gdLst>
              <a:gd name="T0" fmla="*/ 23 w 271"/>
              <a:gd name="T1" fmla="*/ 12 h 193"/>
              <a:gd name="T2" fmla="*/ 35 w 271"/>
              <a:gd name="T3" fmla="*/ 0 h 193"/>
              <a:gd name="T4" fmla="*/ 253 w 271"/>
              <a:gd name="T5" fmla="*/ 0 h 193"/>
              <a:gd name="T6" fmla="*/ 253 w 271"/>
              <a:gd name="T7" fmla="*/ 116 h 193"/>
              <a:gd name="T8" fmla="*/ 271 w 271"/>
              <a:gd name="T9" fmla="*/ 184 h 193"/>
              <a:gd name="T10" fmla="*/ 13 w 271"/>
              <a:gd name="T11" fmla="*/ 193 h 193"/>
              <a:gd name="T12" fmla="*/ 0 w 271"/>
              <a:gd name="T13" fmla="*/ 157 h 193"/>
              <a:gd name="T14" fmla="*/ 96 w 271"/>
              <a:gd name="T15" fmla="*/ 125 h 193"/>
              <a:gd name="T16" fmla="*/ 116 w 271"/>
              <a:gd name="T17" fmla="*/ 131 h 193"/>
              <a:gd name="T18" fmla="*/ 96 w 271"/>
              <a:gd name="T19" fmla="*/ 125 h 193"/>
              <a:gd name="T20" fmla="*/ 88 w 271"/>
              <a:gd name="T21" fmla="*/ 153 h 193"/>
              <a:gd name="T22" fmla="*/ 113 w 271"/>
              <a:gd name="T23" fmla="*/ 146 h 193"/>
              <a:gd name="T24" fmla="*/ 55 w 271"/>
              <a:gd name="T25" fmla="*/ 146 h 193"/>
              <a:gd name="T26" fmla="*/ 76 w 271"/>
              <a:gd name="T27" fmla="*/ 153 h 193"/>
              <a:gd name="T28" fmla="*/ 55 w 271"/>
              <a:gd name="T29" fmla="*/ 146 h 193"/>
              <a:gd name="T30" fmla="*/ 124 w 271"/>
              <a:gd name="T31" fmla="*/ 153 h 193"/>
              <a:gd name="T32" fmla="*/ 148 w 271"/>
              <a:gd name="T33" fmla="*/ 146 h 193"/>
              <a:gd name="T34" fmla="*/ 160 w 271"/>
              <a:gd name="T35" fmla="*/ 146 h 193"/>
              <a:gd name="T36" fmla="*/ 184 w 271"/>
              <a:gd name="T37" fmla="*/ 153 h 193"/>
              <a:gd name="T38" fmla="*/ 160 w 271"/>
              <a:gd name="T39" fmla="*/ 146 h 193"/>
              <a:gd name="T40" fmla="*/ 197 w 271"/>
              <a:gd name="T41" fmla="*/ 153 h 193"/>
              <a:gd name="T42" fmla="*/ 219 w 271"/>
              <a:gd name="T43" fmla="*/ 146 h 193"/>
              <a:gd name="T44" fmla="*/ 84 w 271"/>
              <a:gd name="T45" fmla="*/ 135 h 193"/>
              <a:gd name="T46" fmla="*/ 105 w 271"/>
              <a:gd name="T47" fmla="*/ 141 h 193"/>
              <a:gd name="T48" fmla="*/ 84 w 271"/>
              <a:gd name="T49" fmla="*/ 135 h 193"/>
              <a:gd name="T50" fmla="*/ 57 w 271"/>
              <a:gd name="T51" fmla="*/ 141 h 193"/>
              <a:gd name="T52" fmla="*/ 73 w 271"/>
              <a:gd name="T53" fmla="*/ 135 h 193"/>
              <a:gd name="T54" fmla="*/ 118 w 271"/>
              <a:gd name="T55" fmla="*/ 135 h 193"/>
              <a:gd name="T56" fmla="*/ 139 w 271"/>
              <a:gd name="T57" fmla="*/ 141 h 193"/>
              <a:gd name="T58" fmla="*/ 118 w 271"/>
              <a:gd name="T59" fmla="*/ 135 h 193"/>
              <a:gd name="T60" fmla="*/ 151 w 271"/>
              <a:gd name="T61" fmla="*/ 141 h 193"/>
              <a:gd name="T62" fmla="*/ 173 w 271"/>
              <a:gd name="T63" fmla="*/ 135 h 193"/>
              <a:gd name="T64" fmla="*/ 187 w 271"/>
              <a:gd name="T65" fmla="*/ 135 h 193"/>
              <a:gd name="T66" fmla="*/ 217 w 271"/>
              <a:gd name="T67" fmla="*/ 141 h 193"/>
              <a:gd name="T68" fmla="*/ 187 w 271"/>
              <a:gd name="T69" fmla="*/ 135 h 193"/>
              <a:gd name="T70" fmla="*/ 62 w 271"/>
              <a:gd name="T71" fmla="*/ 131 h 193"/>
              <a:gd name="T72" fmla="*/ 85 w 271"/>
              <a:gd name="T73" fmla="*/ 125 h 193"/>
              <a:gd name="T74" fmla="*/ 128 w 271"/>
              <a:gd name="T75" fmla="*/ 125 h 193"/>
              <a:gd name="T76" fmla="*/ 149 w 271"/>
              <a:gd name="T77" fmla="*/ 131 h 193"/>
              <a:gd name="T78" fmla="*/ 128 w 271"/>
              <a:gd name="T79" fmla="*/ 125 h 193"/>
              <a:gd name="T80" fmla="*/ 160 w 271"/>
              <a:gd name="T81" fmla="*/ 131 h 193"/>
              <a:gd name="T82" fmla="*/ 181 w 271"/>
              <a:gd name="T83" fmla="*/ 125 h 193"/>
              <a:gd name="T84" fmla="*/ 192 w 271"/>
              <a:gd name="T85" fmla="*/ 125 h 193"/>
              <a:gd name="T86" fmla="*/ 215 w 271"/>
              <a:gd name="T87" fmla="*/ 131 h 193"/>
              <a:gd name="T88" fmla="*/ 192 w 271"/>
              <a:gd name="T89" fmla="*/ 125 h 193"/>
              <a:gd name="T90" fmla="*/ 229 w 271"/>
              <a:gd name="T91" fmla="*/ 24 h 193"/>
              <a:gd name="T92" fmla="*/ 47 w 271"/>
              <a:gd name="T93" fmla="*/ 116 h 193"/>
              <a:gd name="T94" fmla="*/ 22 w 271"/>
              <a:gd name="T95" fmla="*/ 166 h 193"/>
              <a:gd name="T96" fmla="*/ 43 w 271"/>
              <a:gd name="T97" fmla="*/ 177 h 193"/>
              <a:gd name="T98" fmla="*/ 22 w 271"/>
              <a:gd name="T99" fmla="*/ 166 h 193"/>
              <a:gd name="T100" fmla="*/ 228 w 271"/>
              <a:gd name="T101" fmla="*/ 177 h 193"/>
              <a:gd name="T102" fmla="*/ 248 w 271"/>
              <a:gd name="T103" fmla="*/ 166 h 193"/>
              <a:gd name="T104" fmla="*/ 85 w 271"/>
              <a:gd name="T105" fmla="*/ 166 h 193"/>
              <a:gd name="T106" fmla="*/ 106 w 271"/>
              <a:gd name="T107" fmla="*/ 177 h 193"/>
              <a:gd name="T108" fmla="*/ 85 w 271"/>
              <a:gd name="T109" fmla="*/ 166 h 193"/>
              <a:gd name="T110" fmla="*/ 54 w 271"/>
              <a:gd name="T111" fmla="*/ 177 h 193"/>
              <a:gd name="T112" fmla="*/ 75 w 271"/>
              <a:gd name="T113" fmla="*/ 1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1" h="193">
                <a:moveTo>
                  <a:pt x="23" y="116"/>
                </a:moveTo>
                <a:cubicBezTo>
                  <a:pt x="23" y="12"/>
                  <a:pt x="23" y="12"/>
                  <a:pt x="23" y="12"/>
                </a:cubicBezTo>
                <a:cubicBezTo>
                  <a:pt x="23" y="0"/>
                  <a:pt x="23" y="0"/>
                  <a:pt x="23" y="0"/>
                </a:cubicBezTo>
                <a:cubicBezTo>
                  <a:pt x="35" y="0"/>
                  <a:pt x="35" y="0"/>
                  <a:pt x="35" y="0"/>
                </a:cubicBezTo>
                <a:cubicBezTo>
                  <a:pt x="241" y="0"/>
                  <a:pt x="241" y="0"/>
                  <a:pt x="241" y="0"/>
                </a:cubicBezTo>
                <a:cubicBezTo>
                  <a:pt x="253" y="0"/>
                  <a:pt x="253" y="0"/>
                  <a:pt x="253" y="0"/>
                </a:cubicBezTo>
                <a:cubicBezTo>
                  <a:pt x="253" y="12"/>
                  <a:pt x="253" y="12"/>
                  <a:pt x="253" y="12"/>
                </a:cubicBezTo>
                <a:cubicBezTo>
                  <a:pt x="253" y="116"/>
                  <a:pt x="253" y="116"/>
                  <a:pt x="253" y="116"/>
                </a:cubicBezTo>
                <a:cubicBezTo>
                  <a:pt x="271" y="157"/>
                  <a:pt x="271" y="157"/>
                  <a:pt x="271" y="157"/>
                </a:cubicBezTo>
                <a:cubicBezTo>
                  <a:pt x="271" y="184"/>
                  <a:pt x="271" y="184"/>
                  <a:pt x="271" y="184"/>
                </a:cubicBezTo>
                <a:cubicBezTo>
                  <a:pt x="259" y="193"/>
                  <a:pt x="259" y="193"/>
                  <a:pt x="259" y="193"/>
                </a:cubicBezTo>
                <a:cubicBezTo>
                  <a:pt x="13" y="193"/>
                  <a:pt x="13" y="193"/>
                  <a:pt x="13" y="193"/>
                </a:cubicBezTo>
                <a:cubicBezTo>
                  <a:pt x="0" y="184"/>
                  <a:pt x="0" y="184"/>
                  <a:pt x="0" y="184"/>
                </a:cubicBezTo>
                <a:cubicBezTo>
                  <a:pt x="0" y="157"/>
                  <a:pt x="0" y="157"/>
                  <a:pt x="0" y="157"/>
                </a:cubicBezTo>
                <a:cubicBezTo>
                  <a:pt x="23" y="116"/>
                  <a:pt x="23" y="116"/>
                  <a:pt x="23" y="116"/>
                </a:cubicBezTo>
                <a:close/>
                <a:moveTo>
                  <a:pt x="96" y="125"/>
                </a:moveTo>
                <a:cubicBezTo>
                  <a:pt x="95" y="127"/>
                  <a:pt x="95" y="129"/>
                  <a:pt x="94" y="131"/>
                </a:cubicBezTo>
                <a:cubicBezTo>
                  <a:pt x="102" y="131"/>
                  <a:pt x="109" y="131"/>
                  <a:pt x="116" y="131"/>
                </a:cubicBezTo>
                <a:cubicBezTo>
                  <a:pt x="116" y="129"/>
                  <a:pt x="117" y="127"/>
                  <a:pt x="117" y="125"/>
                </a:cubicBezTo>
                <a:cubicBezTo>
                  <a:pt x="110" y="125"/>
                  <a:pt x="103" y="125"/>
                  <a:pt x="96" y="125"/>
                </a:cubicBezTo>
                <a:close/>
                <a:moveTo>
                  <a:pt x="90" y="146"/>
                </a:moveTo>
                <a:cubicBezTo>
                  <a:pt x="89" y="149"/>
                  <a:pt x="89" y="151"/>
                  <a:pt x="88" y="153"/>
                </a:cubicBezTo>
                <a:cubicBezTo>
                  <a:pt x="96" y="153"/>
                  <a:pt x="104" y="153"/>
                  <a:pt x="112" y="153"/>
                </a:cubicBezTo>
                <a:cubicBezTo>
                  <a:pt x="112" y="151"/>
                  <a:pt x="113" y="149"/>
                  <a:pt x="113" y="146"/>
                </a:cubicBezTo>
                <a:cubicBezTo>
                  <a:pt x="105" y="146"/>
                  <a:pt x="98" y="146"/>
                  <a:pt x="90" y="146"/>
                </a:cubicBezTo>
                <a:close/>
                <a:moveTo>
                  <a:pt x="55" y="146"/>
                </a:moveTo>
                <a:cubicBezTo>
                  <a:pt x="54" y="149"/>
                  <a:pt x="53" y="151"/>
                  <a:pt x="52" y="153"/>
                </a:cubicBezTo>
                <a:cubicBezTo>
                  <a:pt x="60" y="153"/>
                  <a:pt x="68" y="153"/>
                  <a:pt x="76" y="153"/>
                </a:cubicBezTo>
                <a:cubicBezTo>
                  <a:pt x="76" y="151"/>
                  <a:pt x="77" y="149"/>
                  <a:pt x="78" y="146"/>
                </a:cubicBezTo>
                <a:cubicBezTo>
                  <a:pt x="70" y="146"/>
                  <a:pt x="63" y="146"/>
                  <a:pt x="55" y="146"/>
                </a:cubicBezTo>
                <a:close/>
                <a:moveTo>
                  <a:pt x="125" y="146"/>
                </a:moveTo>
                <a:cubicBezTo>
                  <a:pt x="125" y="149"/>
                  <a:pt x="125" y="151"/>
                  <a:pt x="124" y="153"/>
                </a:cubicBezTo>
                <a:cubicBezTo>
                  <a:pt x="132" y="153"/>
                  <a:pt x="140" y="153"/>
                  <a:pt x="148" y="153"/>
                </a:cubicBezTo>
                <a:cubicBezTo>
                  <a:pt x="148" y="151"/>
                  <a:pt x="148" y="149"/>
                  <a:pt x="148" y="146"/>
                </a:cubicBezTo>
                <a:cubicBezTo>
                  <a:pt x="141" y="146"/>
                  <a:pt x="133" y="146"/>
                  <a:pt x="125" y="146"/>
                </a:cubicBezTo>
                <a:close/>
                <a:moveTo>
                  <a:pt x="160" y="146"/>
                </a:moveTo>
                <a:cubicBezTo>
                  <a:pt x="160" y="149"/>
                  <a:pt x="160" y="151"/>
                  <a:pt x="160" y="153"/>
                </a:cubicBezTo>
                <a:cubicBezTo>
                  <a:pt x="168" y="153"/>
                  <a:pt x="176" y="153"/>
                  <a:pt x="184" y="153"/>
                </a:cubicBezTo>
                <a:cubicBezTo>
                  <a:pt x="184" y="151"/>
                  <a:pt x="184" y="149"/>
                  <a:pt x="183" y="146"/>
                </a:cubicBezTo>
                <a:cubicBezTo>
                  <a:pt x="176" y="146"/>
                  <a:pt x="168" y="146"/>
                  <a:pt x="160" y="146"/>
                </a:cubicBezTo>
                <a:close/>
                <a:moveTo>
                  <a:pt x="196" y="146"/>
                </a:moveTo>
                <a:cubicBezTo>
                  <a:pt x="196" y="149"/>
                  <a:pt x="196" y="151"/>
                  <a:pt x="197" y="153"/>
                </a:cubicBezTo>
                <a:cubicBezTo>
                  <a:pt x="204" y="153"/>
                  <a:pt x="212" y="153"/>
                  <a:pt x="220" y="153"/>
                </a:cubicBezTo>
                <a:cubicBezTo>
                  <a:pt x="220" y="151"/>
                  <a:pt x="219" y="149"/>
                  <a:pt x="219" y="146"/>
                </a:cubicBezTo>
                <a:cubicBezTo>
                  <a:pt x="211" y="146"/>
                  <a:pt x="203" y="146"/>
                  <a:pt x="196" y="146"/>
                </a:cubicBezTo>
                <a:close/>
                <a:moveTo>
                  <a:pt x="84" y="135"/>
                </a:moveTo>
                <a:cubicBezTo>
                  <a:pt x="84" y="137"/>
                  <a:pt x="83" y="139"/>
                  <a:pt x="82" y="141"/>
                </a:cubicBezTo>
                <a:cubicBezTo>
                  <a:pt x="90" y="141"/>
                  <a:pt x="97" y="141"/>
                  <a:pt x="105" y="141"/>
                </a:cubicBezTo>
                <a:cubicBezTo>
                  <a:pt x="105" y="139"/>
                  <a:pt x="106" y="137"/>
                  <a:pt x="106" y="135"/>
                </a:cubicBezTo>
                <a:cubicBezTo>
                  <a:pt x="99" y="135"/>
                  <a:pt x="92" y="135"/>
                  <a:pt x="84" y="135"/>
                </a:cubicBezTo>
                <a:close/>
                <a:moveTo>
                  <a:pt x="60" y="135"/>
                </a:moveTo>
                <a:cubicBezTo>
                  <a:pt x="59" y="137"/>
                  <a:pt x="58" y="139"/>
                  <a:pt x="57" y="141"/>
                </a:cubicBezTo>
                <a:cubicBezTo>
                  <a:pt x="62" y="141"/>
                  <a:pt x="66" y="141"/>
                  <a:pt x="71" y="141"/>
                </a:cubicBezTo>
                <a:cubicBezTo>
                  <a:pt x="71" y="139"/>
                  <a:pt x="72" y="137"/>
                  <a:pt x="73" y="135"/>
                </a:cubicBezTo>
                <a:cubicBezTo>
                  <a:pt x="68" y="135"/>
                  <a:pt x="64" y="135"/>
                  <a:pt x="60" y="135"/>
                </a:cubicBezTo>
                <a:close/>
                <a:moveTo>
                  <a:pt x="118" y="135"/>
                </a:moveTo>
                <a:cubicBezTo>
                  <a:pt x="118" y="137"/>
                  <a:pt x="117" y="139"/>
                  <a:pt x="117" y="141"/>
                </a:cubicBezTo>
                <a:cubicBezTo>
                  <a:pt x="124" y="141"/>
                  <a:pt x="132" y="141"/>
                  <a:pt x="139" y="141"/>
                </a:cubicBezTo>
                <a:cubicBezTo>
                  <a:pt x="139" y="139"/>
                  <a:pt x="140" y="137"/>
                  <a:pt x="140" y="135"/>
                </a:cubicBezTo>
                <a:cubicBezTo>
                  <a:pt x="132" y="135"/>
                  <a:pt x="125" y="135"/>
                  <a:pt x="118" y="135"/>
                </a:cubicBezTo>
                <a:close/>
                <a:moveTo>
                  <a:pt x="151" y="135"/>
                </a:moveTo>
                <a:cubicBezTo>
                  <a:pt x="151" y="137"/>
                  <a:pt x="151" y="139"/>
                  <a:pt x="151" y="141"/>
                </a:cubicBezTo>
                <a:cubicBezTo>
                  <a:pt x="159" y="141"/>
                  <a:pt x="166" y="141"/>
                  <a:pt x="174" y="141"/>
                </a:cubicBezTo>
                <a:cubicBezTo>
                  <a:pt x="174" y="139"/>
                  <a:pt x="173" y="137"/>
                  <a:pt x="173" y="135"/>
                </a:cubicBezTo>
                <a:cubicBezTo>
                  <a:pt x="166" y="135"/>
                  <a:pt x="159" y="135"/>
                  <a:pt x="151" y="135"/>
                </a:cubicBezTo>
                <a:close/>
                <a:moveTo>
                  <a:pt x="187" y="135"/>
                </a:moveTo>
                <a:cubicBezTo>
                  <a:pt x="187" y="137"/>
                  <a:pt x="188" y="139"/>
                  <a:pt x="188" y="141"/>
                </a:cubicBezTo>
                <a:cubicBezTo>
                  <a:pt x="198" y="141"/>
                  <a:pt x="207" y="141"/>
                  <a:pt x="217" y="141"/>
                </a:cubicBezTo>
                <a:cubicBezTo>
                  <a:pt x="217" y="139"/>
                  <a:pt x="216" y="137"/>
                  <a:pt x="216" y="135"/>
                </a:cubicBezTo>
                <a:cubicBezTo>
                  <a:pt x="206" y="135"/>
                  <a:pt x="197" y="135"/>
                  <a:pt x="187" y="135"/>
                </a:cubicBezTo>
                <a:close/>
                <a:moveTo>
                  <a:pt x="64" y="125"/>
                </a:moveTo>
                <a:cubicBezTo>
                  <a:pt x="63" y="127"/>
                  <a:pt x="62" y="129"/>
                  <a:pt x="62" y="131"/>
                </a:cubicBezTo>
                <a:cubicBezTo>
                  <a:pt x="69" y="131"/>
                  <a:pt x="76" y="131"/>
                  <a:pt x="83" y="131"/>
                </a:cubicBezTo>
                <a:cubicBezTo>
                  <a:pt x="84" y="129"/>
                  <a:pt x="84" y="127"/>
                  <a:pt x="85" y="125"/>
                </a:cubicBezTo>
                <a:cubicBezTo>
                  <a:pt x="78" y="125"/>
                  <a:pt x="71" y="125"/>
                  <a:pt x="64" y="125"/>
                </a:cubicBezTo>
                <a:close/>
                <a:moveTo>
                  <a:pt x="128" y="125"/>
                </a:moveTo>
                <a:cubicBezTo>
                  <a:pt x="128" y="127"/>
                  <a:pt x="128" y="129"/>
                  <a:pt x="127" y="131"/>
                </a:cubicBezTo>
                <a:cubicBezTo>
                  <a:pt x="134" y="131"/>
                  <a:pt x="142" y="131"/>
                  <a:pt x="149" y="131"/>
                </a:cubicBezTo>
                <a:cubicBezTo>
                  <a:pt x="149" y="129"/>
                  <a:pt x="149" y="127"/>
                  <a:pt x="149" y="125"/>
                </a:cubicBezTo>
                <a:cubicBezTo>
                  <a:pt x="142" y="125"/>
                  <a:pt x="135" y="125"/>
                  <a:pt x="128" y="125"/>
                </a:cubicBezTo>
                <a:close/>
                <a:moveTo>
                  <a:pt x="160" y="125"/>
                </a:moveTo>
                <a:cubicBezTo>
                  <a:pt x="160" y="127"/>
                  <a:pt x="160" y="129"/>
                  <a:pt x="160" y="131"/>
                </a:cubicBezTo>
                <a:cubicBezTo>
                  <a:pt x="167" y="131"/>
                  <a:pt x="175" y="131"/>
                  <a:pt x="182" y="131"/>
                </a:cubicBezTo>
                <a:cubicBezTo>
                  <a:pt x="182" y="129"/>
                  <a:pt x="181" y="127"/>
                  <a:pt x="181" y="125"/>
                </a:cubicBezTo>
                <a:cubicBezTo>
                  <a:pt x="174" y="125"/>
                  <a:pt x="167" y="125"/>
                  <a:pt x="160" y="125"/>
                </a:cubicBezTo>
                <a:close/>
                <a:moveTo>
                  <a:pt x="192" y="125"/>
                </a:moveTo>
                <a:cubicBezTo>
                  <a:pt x="193" y="127"/>
                  <a:pt x="193" y="129"/>
                  <a:pt x="193" y="131"/>
                </a:cubicBezTo>
                <a:cubicBezTo>
                  <a:pt x="200" y="131"/>
                  <a:pt x="207" y="131"/>
                  <a:pt x="215" y="131"/>
                </a:cubicBezTo>
                <a:cubicBezTo>
                  <a:pt x="214" y="129"/>
                  <a:pt x="214" y="127"/>
                  <a:pt x="213" y="125"/>
                </a:cubicBezTo>
                <a:cubicBezTo>
                  <a:pt x="206" y="125"/>
                  <a:pt x="199" y="125"/>
                  <a:pt x="192" y="125"/>
                </a:cubicBezTo>
                <a:close/>
                <a:moveTo>
                  <a:pt x="229" y="116"/>
                </a:moveTo>
                <a:cubicBezTo>
                  <a:pt x="229" y="24"/>
                  <a:pt x="229" y="24"/>
                  <a:pt x="229" y="24"/>
                </a:cubicBezTo>
                <a:cubicBezTo>
                  <a:pt x="47" y="24"/>
                  <a:pt x="47" y="24"/>
                  <a:pt x="47" y="24"/>
                </a:cubicBezTo>
                <a:cubicBezTo>
                  <a:pt x="47" y="116"/>
                  <a:pt x="47" y="116"/>
                  <a:pt x="47" y="116"/>
                </a:cubicBezTo>
                <a:cubicBezTo>
                  <a:pt x="229" y="116"/>
                  <a:pt x="229" y="116"/>
                  <a:pt x="229" y="116"/>
                </a:cubicBezTo>
                <a:close/>
                <a:moveTo>
                  <a:pt x="22" y="166"/>
                </a:moveTo>
                <a:cubicBezTo>
                  <a:pt x="22" y="177"/>
                  <a:pt x="22" y="177"/>
                  <a:pt x="22" y="177"/>
                </a:cubicBezTo>
                <a:cubicBezTo>
                  <a:pt x="43" y="177"/>
                  <a:pt x="43" y="177"/>
                  <a:pt x="43" y="177"/>
                </a:cubicBezTo>
                <a:cubicBezTo>
                  <a:pt x="43" y="166"/>
                  <a:pt x="43" y="166"/>
                  <a:pt x="43" y="166"/>
                </a:cubicBezTo>
                <a:cubicBezTo>
                  <a:pt x="22" y="166"/>
                  <a:pt x="22" y="166"/>
                  <a:pt x="22" y="166"/>
                </a:cubicBezTo>
                <a:close/>
                <a:moveTo>
                  <a:pt x="228" y="166"/>
                </a:moveTo>
                <a:cubicBezTo>
                  <a:pt x="228" y="177"/>
                  <a:pt x="228" y="177"/>
                  <a:pt x="228" y="177"/>
                </a:cubicBezTo>
                <a:cubicBezTo>
                  <a:pt x="248" y="177"/>
                  <a:pt x="248" y="177"/>
                  <a:pt x="248" y="177"/>
                </a:cubicBezTo>
                <a:cubicBezTo>
                  <a:pt x="248" y="166"/>
                  <a:pt x="248" y="166"/>
                  <a:pt x="248" y="166"/>
                </a:cubicBezTo>
                <a:cubicBezTo>
                  <a:pt x="228" y="166"/>
                  <a:pt x="228" y="166"/>
                  <a:pt x="228" y="166"/>
                </a:cubicBezTo>
                <a:close/>
                <a:moveTo>
                  <a:pt x="85" y="166"/>
                </a:moveTo>
                <a:cubicBezTo>
                  <a:pt x="85" y="177"/>
                  <a:pt x="85" y="177"/>
                  <a:pt x="85" y="177"/>
                </a:cubicBezTo>
                <a:cubicBezTo>
                  <a:pt x="106" y="177"/>
                  <a:pt x="106" y="177"/>
                  <a:pt x="106" y="177"/>
                </a:cubicBezTo>
                <a:cubicBezTo>
                  <a:pt x="106" y="166"/>
                  <a:pt x="106" y="166"/>
                  <a:pt x="106" y="166"/>
                </a:cubicBezTo>
                <a:cubicBezTo>
                  <a:pt x="85" y="166"/>
                  <a:pt x="85" y="166"/>
                  <a:pt x="85" y="166"/>
                </a:cubicBezTo>
                <a:close/>
                <a:moveTo>
                  <a:pt x="54" y="166"/>
                </a:moveTo>
                <a:cubicBezTo>
                  <a:pt x="54" y="177"/>
                  <a:pt x="54" y="177"/>
                  <a:pt x="54" y="177"/>
                </a:cubicBezTo>
                <a:cubicBezTo>
                  <a:pt x="75" y="177"/>
                  <a:pt x="75" y="177"/>
                  <a:pt x="75" y="177"/>
                </a:cubicBezTo>
                <a:cubicBezTo>
                  <a:pt x="75" y="166"/>
                  <a:pt x="75" y="166"/>
                  <a:pt x="75" y="166"/>
                </a:cubicBezTo>
                <a:lnTo>
                  <a:pt x="54" y="166"/>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47" name="Freeform 147"/>
          <p:cNvSpPr>
            <a:spLocks noEditPoints="1"/>
          </p:cNvSpPr>
          <p:nvPr/>
        </p:nvSpPr>
        <p:spPr bwMode="auto">
          <a:xfrm>
            <a:off x="8321795" y="1571966"/>
            <a:ext cx="722393" cy="722393"/>
          </a:xfrm>
          <a:custGeom>
            <a:avLst/>
            <a:gdLst>
              <a:gd name="T0" fmla="*/ 259 w 284"/>
              <a:gd name="T1" fmla="*/ 0 h 284"/>
              <a:gd name="T2" fmla="*/ 284 w 284"/>
              <a:gd name="T3" fmla="*/ 72 h 284"/>
              <a:gd name="T4" fmla="*/ 188 w 284"/>
              <a:gd name="T5" fmla="*/ 97 h 284"/>
              <a:gd name="T6" fmla="*/ 167 w 284"/>
              <a:gd name="T7" fmla="*/ 97 h 284"/>
              <a:gd name="T8" fmla="*/ 139 w 284"/>
              <a:gd name="T9" fmla="*/ 72 h 284"/>
              <a:gd name="T10" fmla="*/ 164 w 284"/>
              <a:gd name="T11" fmla="*/ 0 h 284"/>
              <a:gd name="T12" fmla="*/ 166 w 284"/>
              <a:gd name="T13" fmla="*/ 177 h 284"/>
              <a:gd name="T14" fmla="*/ 184 w 284"/>
              <a:gd name="T15" fmla="*/ 129 h 284"/>
              <a:gd name="T16" fmla="*/ 129 w 284"/>
              <a:gd name="T17" fmla="*/ 101 h 284"/>
              <a:gd name="T18" fmla="*/ 112 w 284"/>
              <a:gd name="T19" fmla="*/ 100 h 284"/>
              <a:gd name="T20" fmla="*/ 114 w 284"/>
              <a:gd name="T21" fmla="*/ 80 h 284"/>
              <a:gd name="T22" fmla="*/ 118 w 284"/>
              <a:gd name="T23" fmla="*/ 68 h 284"/>
              <a:gd name="T24" fmla="*/ 117 w 284"/>
              <a:gd name="T25" fmla="*/ 67 h 284"/>
              <a:gd name="T26" fmla="*/ 110 w 284"/>
              <a:gd name="T27" fmla="*/ 41 h 284"/>
              <a:gd name="T28" fmla="*/ 69 w 284"/>
              <a:gd name="T29" fmla="*/ 66 h 284"/>
              <a:gd name="T30" fmla="*/ 67 w 284"/>
              <a:gd name="T31" fmla="*/ 67 h 284"/>
              <a:gd name="T32" fmla="*/ 69 w 284"/>
              <a:gd name="T33" fmla="*/ 76 h 284"/>
              <a:gd name="T34" fmla="*/ 78 w 284"/>
              <a:gd name="T35" fmla="*/ 91 h 284"/>
              <a:gd name="T36" fmla="*/ 68 w 284"/>
              <a:gd name="T37" fmla="*/ 101 h 284"/>
              <a:gd name="T38" fmla="*/ 44 w 284"/>
              <a:gd name="T39" fmla="*/ 129 h 284"/>
              <a:gd name="T40" fmla="*/ 0 w 284"/>
              <a:gd name="T41" fmla="*/ 146 h 284"/>
              <a:gd name="T42" fmla="*/ 37 w 284"/>
              <a:gd name="T43" fmla="*/ 177 h 284"/>
              <a:gd name="T44" fmla="*/ 148 w 284"/>
              <a:gd name="T45" fmla="*/ 284 h 284"/>
              <a:gd name="T46" fmla="*/ 87 w 284"/>
              <a:gd name="T47" fmla="*/ 129 h 284"/>
              <a:gd name="T48" fmla="*/ 89 w 284"/>
              <a:gd name="T49" fmla="*/ 107 h 284"/>
              <a:gd name="T50" fmla="*/ 94 w 284"/>
              <a:gd name="T51" fmla="*/ 102 h 284"/>
              <a:gd name="T52" fmla="*/ 100 w 284"/>
              <a:gd name="T53" fmla="*/ 107 h 284"/>
              <a:gd name="T54" fmla="*/ 102 w 284"/>
              <a:gd name="T55" fmla="*/ 129 h 284"/>
              <a:gd name="T56" fmla="*/ 171 w 284"/>
              <a:gd name="T57" fmla="*/ 22 h 284"/>
              <a:gd name="T58" fmla="*/ 258 w 284"/>
              <a:gd name="T59" fmla="*/ 29 h 284"/>
              <a:gd name="T60" fmla="*/ 171 w 284"/>
              <a:gd name="T61" fmla="*/ 22 h 284"/>
              <a:gd name="T62" fmla="*/ 171 w 284"/>
              <a:gd name="T63" fmla="*/ 71 h 284"/>
              <a:gd name="T64" fmla="*/ 258 w 284"/>
              <a:gd name="T65" fmla="*/ 64 h 284"/>
              <a:gd name="T66" fmla="*/ 171 w 284"/>
              <a:gd name="T67" fmla="*/ 43 h 284"/>
              <a:gd name="T68" fmla="*/ 258 w 284"/>
              <a:gd name="T69" fmla="*/ 50 h 284"/>
              <a:gd name="T70" fmla="*/ 171 w 284"/>
              <a:gd name="T71"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4" h="284">
                <a:moveTo>
                  <a:pt x="164" y="0"/>
                </a:moveTo>
                <a:cubicBezTo>
                  <a:pt x="259" y="0"/>
                  <a:pt x="259" y="0"/>
                  <a:pt x="259" y="0"/>
                </a:cubicBezTo>
                <a:cubicBezTo>
                  <a:pt x="273" y="0"/>
                  <a:pt x="284" y="12"/>
                  <a:pt x="284" y="25"/>
                </a:cubicBezTo>
                <a:cubicBezTo>
                  <a:pt x="284" y="72"/>
                  <a:pt x="284" y="72"/>
                  <a:pt x="284" y="72"/>
                </a:cubicBezTo>
                <a:cubicBezTo>
                  <a:pt x="284" y="85"/>
                  <a:pt x="273" y="97"/>
                  <a:pt x="259" y="97"/>
                </a:cubicBezTo>
                <a:cubicBezTo>
                  <a:pt x="188" y="97"/>
                  <a:pt x="188" y="97"/>
                  <a:pt x="188" y="97"/>
                </a:cubicBezTo>
                <a:cubicBezTo>
                  <a:pt x="167" y="117"/>
                  <a:pt x="167" y="117"/>
                  <a:pt x="167" y="117"/>
                </a:cubicBezTo>
                <a:cubicBezTo>
                  <a:pt x="167" y="97"/>
                  <a:pt x="167" y="97"/>
                  <a:pt x="167" y="97"/>
                </a:cubicBezTo>
                <a:cubicBezTo>
                  <a:pt x="164" y="97"/>
                  <a:pt x="164" y="97"/>
                  <a:pt x="164" y="97"/>
                </a:cubicBezTo>
                <a:cubicBezTo>
                  <a:pt x="150" y="97"/>
                  <a:pt x="139" y="85"/>
                  <a:pt x="139" y="72"/>
                </a:cubicBezTo>
                <a:cubicBezTo>
                  <a:pt x="139" y="25"/>
                  <a:pt x="139" y="25"/>
                  <a:pt x="139" y="25"/>
                </a:cubicBezTo>
                <a:cubicBezTo>
                  <a:pt x="139" y="12"/>
                  <a:pt x="150" y="0"/>
                  <a:pt x="164" y="0"/>
                </a:cubicBezTo>
                <a:close/>
                <a:moveTo>
                  <a:pt x="148" y="177"/>
                </a:moveTo>
                <a:cubicBezTo>
                  <a:pt x="166" y="177"/>
                  <a:pt x="166" y="177"/>
                  <a:pt x="166" y="177"/>
                </a:cubicBezTo>
                <a:cubicBezTo>
                  <a:pt x="184" y="144"/>
                  <a:pt x="184" y="144"/>
                  <a:pt x="184" y="144"/>
                </a:cubicBezTo>
                <a:cubicBezTo>
                  <a:pt x="184" y="129"/>
                  <a:pt x="184" y="129"/>
                  <a:pt x="184" y="129"/>
                </a:cubicBezTo>
                <a:cubicBezTo>
                  <a:pt x="142" y="129"/>
                  <a:pt x="142" y="129"/>
                  <a:pt x="142" y="129"/>
                </a:cubicBezTo>
                <a:cubicBezTo>
                  <a:pt x="140" y="118"/>
                  <a:pt x="135" y="107"/>
                  <a:pt x="129" y="101"/>
                </a:cubicBezTo>
                <a:cubicBezTo>
                  <a:pt x="125" y="101"/>
                  <a:pt x="122" y="101"/>
                  <a:pt x="119" y="101"/>
                </a:cubicBezTo>
                <a:cubicBezTo>
                  <a:pt x="116" y="101"/>
                  <a:pt x="114" y="101"/>
                  <a:pt x="112" y="100"/>
                </a:cubicBezTo>
                <a:cubicBezTo>
                  <a:pt x="110" y="98"/>
                  <a:pt x="109" y="94"/>
                  <a:pt x="108" y="90"/>
                </a:cubicBezTo>
                <a:cubicBezTo>
                  <a:pt x="111" y="87"/>
                  <a:pt x="113" y="84"/>
                  <a:pt x="114" y="80"/>
                </a:cubicBezTo>
                <a:cubicBezTo>
                  <a:pt x="115" y="79"/>
                  <a:pt x="116" y="78"/>
                  <a:pt x="117" y="76"/>
                </a:cubicBezTo>
                <a:cubicBezTo>
                  <a:pt x="118" y="74"/>
                  <a:pt x="118" y="71"/>
                  <a:pt x="118" y="68"/>
                </a:cubicBezTo>
                <a:cubicBezTo>
                  <a:pt x="118" y="67"/>
                  <a:pt x="118" y="67"/>
                  <a:pt x="118" y="67"/>
                </a:cubicBezTo>
                <a:cubicBezTo>
                  <a:pt x="117" y="67"/>
                  <a:pt x="117" y="67"/>
                  <a:pt x="117" y="67"/>
                </a:cubicBezTo>
                <a:cubicBezTo>
                  <a:pt x="117" y="66"/>
                  <a:pt x="117" y="66"/>
                  <a:pt x="117" y="66"/>
                </a:cubicBezTo>
                <a:cubicBezTo>
                  <a:pt x="118" y="54"/>
                  <a:pt x="116" y="46"/>
                  <a:pt x="110" y="41"/>
                </a:cubicBezTo>
                <a:cubicBezTo>
                  <a:pt x="101" y="35"/>
                  <a:pt x="83" y="35"/>
                  <a:pt x="74" y="42"/>
                </a:cubicBezTo>
                <a:cubicBezTo>
                  <a:pt x="68" y="47"/>
                  <a:pt x="67" y="53"/>
                  <a:pt x="69" y="66"/>
                </a:cubicBezTo>
                <a:cubicBezTo>
                  <a:pt x="69" y="66"/>
                  <a:pt x="68" y="67"/>
                  <a:pt x="68" y="67"/>
                </a:cubicBezTo>
                <a:cubicBezTo>
                  <a:pt x="67" y="67"/>
                  <a:pt x="67" y="67"/>
                  <a:pt x="67" y="67"/>
                </a:cubicBezTo>
                <a:cubicBezTo>
                  <a:pt x="67" y="68"/>
                  <a:pt x="67" y="68"/>
                  <a:pt x="67" y="68"/>
                </a:cubicBezTo>
                <a:cubicBezTo>
                  <a:pt x="67" y="71"/>
                  <a:pt x="68" y="74"/>
                  <a:pt x="69" y="76"/>
                </a:cubicBezTo>
                <a:cubicBezTo>
                  <a:pt x="69" y="78"/>
                  <a:pt x="70" y="79"/>
                  <a:pt x="72" y="80"/>
                </a:cubicBezTo>
                <a:cubicBezTo>
                  <a:pt x="73" y="84"/>
                  <a:pt x="76" y="88"/>
                  <a:pt x="78" y="91"/>
                </a:cubicBezTo>
                <a:cubicBezTo>
                  <a:pt x="78" y="94"/>
                  <a:pt x="77" y="97"/>
                  <a:pt x="75" y="99"/>
                </a:cubicBezTo>
                <a:cubicBezTo>
                  <a:pt x="74" y="101"/>
                  <a:pt x="71" y="102"/>
                  <a:pt x="68" y="101"/>
                </a:cubicBezTo>
                <a:cubicBezTo>
                  <a:pt x="64" y="101"/>
                  <a:pt x="61" y="101"/>
                  <a:pt x="57" y="101"/>
                </a:cubicBezTo>
                <a:cubicBezTo>
                  <a:pt x="49" y="108"/>
                  <a:pt x="46" y="119"/>
                  <a:pt x="44" y="129"/>
                </a:cubicBezTo>
                <a:cubicBezTo>
                  <a:pt x="0" y="129"/>
                  <a:pt x="0" y="129"/>
                  <a:pt x="0" y="129"/>
                </a:cubicBezTo>
                <a:cubicBezTo>
                  <a:pt x="0" y="146"/>
                  <a:pt x="0" y="146"/>
                  <a:pt x="0" y="146"/>
                </a:cubicBezTo>
                <a:cubicBezTo>
                  <a:pt x="21" y="177"/>
                  <a:pt x="21" y="177"/>
                  <a:pt x="21" y="177"/>
                </a:cubicBezTo>
                <a:cubicBezTo>
                  <a:pt x="37" y="177"/>
                  <a:pt x="37" y="177"/>
                  <a:pt x="37" y="177"/>
                </a:cubicBezTo>
                <a:cubicBezTo>
                  <a:pt x="37" y="284"/>
                  <a:pt x="37" y="284"/>
                  <a:pt x="37" y="284"/>
                </a:cubicBezTo>
                <a:cubicBezTo>
                  <a:pt x="148" y="284"/>
                  <a:pt x="148" y="284"/>
                  <a:pt x="148" y="284"/>
                </a:cubicBezTo>
                <a:cubicBezTo>
                  <a:pt x="148" y="177"/>
                  <a:pt x="148" y="177"/>
                  <a:pt x="148" y="177"/>
                </a:cubicBezTo>
                <a:close/>
                <a:moveTo>
                  <a:pt x="87" y="129"/>
                </a:moveTo>
                <a:cubicBezTo>
                  <a:pt x="92" y="110"/>
                  <a:pt x="92" y="110"/>
                  <a:pt x="92" y="110"/>
                </a:cubicBezTo>
                <a:cubicBezTo>
                  <a:pt x="89" y="107"/>
                  <a:pt x="89" y="107"/>
                  <a:pt x="89" y="107"/>
                </a:cubicBezTo>
                <a:cubicBezTo>
                  <a:pt x="91" y="102"/>
                  <a:pt x="91" y="102"/>
                  <a:pt x="91" y="102"/>
                </a:cubicBezTo>
                <a:cubicBezTo>
                  <a:pt x="94" y="102"/>
                  <a:pt x="94" y="102"/>
                  <a:pt x="94" y="102"/>
                </a:cubicBezTo>
                <a:cubicBezTo>
                  <a:pt x="97" y="102"/>
                  <a:pt x="97" y="102"/>
                  <a:pt x="97" y="102"/>
                </a:cubicBezTo>
                <a:cubicBezTo>
                  <a:pt x="100" y="107"/>
                  <a:pt x="100" y="107"/>
                  <a:pt x="100" y="107"/>
                </a:cubicBezTo>
                <a:cubicBezTo>
                  <a:pt x="97" y="110"/>
                  <a:pt x="97" y="110"/>
                  <a:pt x="97" y="110"/>
                </a:cubicBezTo>
                <a:cubicBezTo>
                  <a:pt x="102" y="129"/>
                  <a:pt x="102" y="129"/>
                  <a:pt x="102" y="129"/>
                </a:cubicBezTo>
                <a:cubicBezTo>
                  <a:pt x="87" y="129"/>
                  <a:pt x="87" y="129"/>
                  <a:pt x="87" y="129"/>
                </a:cubicBezTo>
                <a:close/>
                <a:moveTo>
                  <a:pt x="171" y="22"/>
                </a:moveTo>
                <a:cubicBezTo>
                  <a:pt x="171" y="29"/>
                  <a:pt x="171" y="29"/>
                  <a:pt x="171" y="29"/>
                </a:cubicBezTo>
                <a:cubicBezTo>
                  <a:pt x="258" y="29"/>
                  <a:pt x="258" y="29"/>
                  <a:pt x="258" y="29"/>
                </a:cubicBezTo>
                <a:cubicBezTo>
                  <a:pt x="258" y="22"/>
                  <a:pt x="258" y="22"/>
                  <a:pt x="258" y="22"/>
                </a:cubicBezTo>
                <a:cubicBezTo>
                  <a:pt x="171" y="22"/>
                  <a:pt x="171" y="22"/>
                  <a:pt x="171" y="22"/>
                </a:cubicBezTo>
                <a:close/>
                <a:moveTo>
                  <a:pt x="171" y="64"/>
                </a:moveTo>
                <a:cubicBezTo>
                  <a:pt x="171" y="71"/>
                  <a:pt x="171" y="71"/>
                  <a:pt x="171" y="71"/>
                </a:cubicBezTo>
                <a:cubicBezTo>
                  <a:pt x="258" y="71"/>
                  <a:pt x="258" y="71"/>
                  <a:pt x="258" y="71"/>
                </a:cubicBezTo>
                <a:cubicBezTo>
                  <a:pt x="258" y="64"/>
                  <a:pt x="258" y="64"/>
                  <a:pt x="258" y="64"/>
                </a:cubicBezTo>
                <a:cubicBezTo>
                  <a:pt x="171" y="64"/>
                  <a:pt x="171" y="64"/>
                  <a:pt x="171" y="64"/>
                </a:cubicBezTo>
                <a:close/>
                <a:moveTo>
                  <a:pt x="171" y="43"/>
                </a:moveTo>
                <a:cubicBezTo>
                  <a:pt x="171" y="50"/>
                  <a:pt x="171" y="50"/>
                  <a:pt x="171" y="50"/>
                </a:cubicBezTo>
                <a:cubicBezTo>
                  <a:pt x="258" y="50"/>
                  <a:pt x="258" y="50"/>
                  <a:pt x="258" y="50"/>
                </a:cubicBezTo>
                <a:cubicBezTo>
                  <a:pt x="258" y="43"/>
                  <a:pt x="258" y="43"/>
                  <a:pt x="258" y="43"/>
                </a:cubicBezTo>
                <a:lnTo>
                  <a:pt x="171" y="43"/>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51" name="Freeform 151"/>
          <p:cNvSpPr>
            <a:spLocks noEditPoints="1"/>
          </p:cNvSpPr>
          <p:nvPr/>
        </p:nvSpPr>
        <p:spPr bwMode="auto">
          <a:xfrm>
            <a:off x="7290421" y="1655940"/>
            <a:ext cx="746078" cy="608274"/>
          </a:xfrm>
          <a:custGeom>
            <a:avLst/>
            <a:gdLst>
              <a:gd name="T0" fmla="*/ 69 w 293"/>
              <a:gd name="T1" fmla="*/ 166 h 239"/>
              <a:gd name="T2" fmla="*/ 102 w 293"/>
              <a:gd name="T3" fmla="*/ 183 h 239"/>
              <a:gd name="T4" fmla="*/ 1 w 293"/>
              <a:gd name="T5" fmla="*/ 221 h 239"/>
              <a:gd name="T6" fmla="*/ 38 w 293"/>
              <a:gd name="T7" fmla="*/ 177 h 239"/>
              <a:gd name="T8" fmla="*/ 29 w 293"/>
              <a:gd name="T9" fmla="*/ 151 h 239"/>
              <a:gd name="T10" fmla="*/ 27 w 293"/>
              <a:gd name="T11" fmla="*/ 94 h 239"/>
              <a:gd name="T12" fmla="*/ 94 w 293"/>
              <a:gd name="T13" fmla="*/ 150 h 239"/>
              <a:gd name="T14" fmla="*/ 183 w 293"/>
              <a:gd name="T15" fmla="*/ 85 h 239"/>
              <a:gd name="T16" fmla="*/ 206 w 293"/>
              <a:gd name="T17" fmla="*/ 81 h 239"/>
              <a:gd name="T18" fmla="*/ 202 w 293"/>
              <a:gd name="T19" fmla="*/ 58 h 239"/>
              <a:gd name="T20" fmla="*/ 196 w 293"/>
              <a:gd name="T21" fmla="*/ 43 h 239"/>
              <a:gd name="T22" fmla="*/ 197 w 293"/>
              <a:gd name="T23" fmla="*/ 41 h 239"/>
              <a:gd name="T24" fmla="*/ 205 w 293"/>
              <a:gd name="T25" fmla="*/ 10 h 239"/>
              <a:gd name="T26" fmla="*/ 258 w 293"/>
              <a:gd name="T27" fmla="*/ 40 h 239"/>
              <a:gd name="T28" fmla="*/ 260 w 293"/>
              <a:gd name="T29" fmla="*/ 41 h 239"/>
              <a:gd name="T30" fmla="*/ 259 w 293"/>
              <a:gd name="T31" fmla="*/ 53 h 239"/>
              <a:gd name="T32" fmla="*/ 248 w 293"/>
              <a:gd name="T33" fmla="*/ 70 h 239"/>
              <a:gd name="T34" fmla="*/ 261 w 293"/>
              <a:gd name="T35" fmla="*/ 84 h 239"/>
              <a:gd name="T36" fmla="*/ 291 w 293"/>
              <a:gd name="T37" fmla="*/ 138 h 239"/>
              <a:gd name="T38" fmla="*/ 183 w 293"/>
              <a:gd name="T39" fmla="*/ 85 h 239"/>
              <a:gd name="T40" fmla="*/ 223 w 293"/>
              <a:gd name="T41" fmla="*/ 92 h 239"/>
              <a:gd name="T42" fmla="*/ 218 w 293"/>
              <a:gd name="T43" fmla="*/ 129 h 239"/>
              <a:gd name="T44" fmla="*/ 230 w 293"/>
              <a:gd name="T45" fmla="*/ 139 h 239"/>
              <a:gd name="T46" fmla="*/ 231 w 293"/>
              <a:gd name="T47" fmla="*/ 139 h 239"/>
              <a:gd name="T48" fmla="*/ 243 w 293"/>
              <a:gd name="T49" fmla="*/ 129 h 239"/>
              <a:gd name="T50" fmla="*/ 237 w 293"/>
              <a:gd name="T51" fmla="*/ 92 h 239"/>
              <a:gd name="T52" fmla="*/ 230 w 293"/>
              <a:gd name="T53" fmla="*/ 85 h 239"/>
              <a:gd name="T54" fmla="*/ 142 w 293"/>
              <a:gd name="T55" fmla="*/ 239 h 239"/>
              <a:gd name="T56" fmla="*/ 186 w 293"/>
              <a:gd name="T57" fmla="*/ 173 h 239"/>
              <a:gd name="T58" fmla="*/ 230 w 293"/>
              <a:gd name="T59" fmla="*/ 177 h 239"/>
              <a:gd name="T60" fmla="*/ 246 w 293"/>
              <a:gd name="T61" fmla="*/ 167 h 239"/>
              <a:gd name="T62" fmla="*/ 154 w 293"/>
              <a:gd name="T63" fmla="*/ 222 h 239"/>
              <a:gd name="T64" fmla="*/ 152 w 293"/>
              <a:gd name="T65" fmla="*/ 1 h 239"/>
              <a:gd name="T66" fmla="*/ 59 w 293"/>
              <a:gd name="T67" fmla="*/ 39 h 239"/>
              <a:gd name="T68" fmla="*/ 58 w 293"/>
              <a:gd name="T69" fmla="*/ 76 h 239"/>
              <a:gd name="T70" fmla="*/ 121 w 293"/>
              <a:gd name="T71" fmla="*/ 48 h 239"/>
              <a:gd name="T72" fmla="*/ 174 w 293"/>
              <a:gd name="T73"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3" h="239">
                <a:moveTo>
                  <a:pt x="82" y="151"/>
                </a:moveTo>
                <a:cubicBezTo>
                  <a:pt x="79" y="157"/>
                  <a:pt x="75" y="162"/>
                  <a:pt x="69" y="166"/>
                </a:cubicBezTo>
                <a:cubicBezTo>
                  <a:pt x="71" y="172"/>
                  <a:pt x="71" y="174"/>
                  <a:pt x="73" y="177"/>
                </a:cubicBezTo>
                <a:cubicBezTo>
                  <a:pt x="76" y="178"/>
                  <a:pt x="101" y="179"/>
                  <a:pt x="102" y="183"/>
                </a:cubicBezTo>
                <a:cubicBezTo>
                  <a:pt x="111" y="193"/>
                  <a:pt x="111" y="211"/>
                  <a:pt x="110" y="221"/>
                </a:cubicBezTo>
                <a:cubicBezTo>
                  <a:pt x="84" y="232"/>
                  <a:pt x="27" y="232"/>
                  <a:pt x="1" y="221"/>
                </a:cubicBezTo>
                <a:cubicBezTo>
                  <a:pt x="0" y="211"/>
                  <a:pt x="0" y="193"/>
                  <a:pt x="9" y="183"/>
                </a:cubicBezTo>
                <a:cubicBezTo>
                  <a:pt x="11" y="179"/>
                  <a:pt x="35" y="178"/>
                  <a:pt x="38" y="177"/>
                </a:cubicBezTo>
                <a:cubicBezTo>
                  <a:pt x="39" y="174"/>
                  <a:pt x="40" y="170"/>
                  <a:pt x="41" y="166"/>
                </a:cubicBezTo>
                <a:cubicBezTo>
                  <a:pt x="36" y="162"/>
                  <a:pt x="32" y="157"/>
                  <a:pt x="29" y="151"/>
                </a:cubicBezTo>
                <a:cubicBezTo>
                  <a:pt x="27" y="151"/>
                  <a:pt x="20" y="151"/>
                  <a:pt x="18" y="151"/>
                </a:cubicBezTo>
                <a:cubicBezTo>
                  <a:pt x="14" y="130"/>
                  <a:pt x="19" y="101"/>
                  <a:pt x="27" y="94"/>
                </a:cubicBezTo>
                <a:cubicBezTo>
                  <a:pt x="40" y="84"/>
                  <a:pt x="69" y="83"/>
                  <a:pt x="82" y="92"/>
                </a:cubicBezTo>
                <a:cubicBezTo>
                  <a:pt x="91" y="99"/>
                  <a:pt x="97" y="131"/>
                  <a:pt x="94" y="150"/>
                </a:cubicBezTo>
                <a:cubicBezTo>
                  <a:pt x="92" y="151"/>
                  <a:pt x="83" y="150"/>
                  <a:pt x="82" y="151"/>
                </a:cubicBezTo>
                <a:close/>
                <a:moveTo>
                  <a:pt x="183" y="85"/>
                </a:moveTo>
                <a:cubicBezTo>
                  <a:pt x="188" y="85"/>
                  <a:pt x="193" y="85"/>
                  <a:pt x="197" y="85"/>
                </a:cubicBezTo>
                <a:cubicBezTo>
                  <a:pt x="201" y="85"/>
                  <a:pt x="204" y="84"/>
                  <a:pt x="206" y="81"/>
                </a:cubicBezTo>
                <a:cubicBezTo>
                  <a:pt x="208" y="79"/>
                  <a:pt x="209" y="75"/>
                  <a:pt x="210" y="71"/>
                </a:cubicBezTo>
                <a:cubicBezTo>
                  <a:pt x="206" y="68"/>
                  <a:pt x="204" y="63"/>
                  <a:pt x="202" y="58"/>
                </a:cubicBezTo>
                <a:cubicBezTo>
                  <a:pt x="200" y="57"/>
                  <a:pt x="199" y="55"/>
                  <a:pt x="198" y="53"/>
                </a:cubicBezTo>
                <a:cubicBezTo>
                  <a:pt x="197" y="50"/>
                  <a:pt x="196" y="47"/>
                  <a:pt x="196" y="43"/>
                </a:cubicBezTo>
                <a:cubicBezTo>
                  <a:pt x="196" y="41"/>
                  <a:pt x="196" y="41"/>
                  <a:pt x="196" y="41"/>
                </a:cubicBezTo>
                <a:cubicBezTo>
                  <a:pt x="197" y="41"/>
                  <a:pt x="197" y="41"/>
                  <a:pt x="197" y="41"/>
                </a:cubicBezTo>
                <a:cubicBezTo>
                  <a:pt x="197" y="41"/>
                  <a:pt x="198" y="41"/>
                  <a:pt x="198" y="40"/>
                </a:cubicBezTo>
                <a:cubicBezTo>
                  <a:pt x="196" y="24"/>
                  <a:pt x="197" y="16"/>
                  <a:pt x="205" y="10"/>
                </a:cubicBezTo>
                <a:cubicBezTo>
                  <a:pt x="216" y="0"/>
                  <a:pt x="238" y="0"/>
                  <a:pt x="250" y="9"/>
                </a:cubicBezTo>
                <a:cubicBezTo>
                  <a:pt x="257" y="14"/>
                  <a:pt x="260" y="25"/>
                  <a:pt x="258" y="40"/>
                </a:cubicBezTo>
                <a:cubicBezTo>
                  <a:pt x="259" y="40"/>
                  <a:pt x="259" y="41"/>
                  <a:pt x="259" y="41"/>
                </a:cubicBezTo>
                <a:cubicBezTo>
                  <a:pt x="260" y="41"/>
                  <a:pt x="260" y="41"/>
                  <a:pt x="260" y="41"/>
                </a:cubicBezTo>
                <a:cubicBezTo>
                  <a:pt x="260" y="43"/>
                  <a:pt x="260" y="43"/>
                  <a:pt x="260" y="43"/>
                </a:cubicBezTo>
                <a:cubicBezTo>
                  <a:pt x="260" y="47"/>
                  <a:pt x="260" y="50"/>
                  <a:pt x="259" y="53"/>
                </a:cubicBezTo>
                <a:cubicBezTo>
                  <a:pt x="258" y="55"/>
                  <a:pt x="257" y="57"/>
                  <a:pt x="255" y="58"/>
                </a:cubicBezTo>
                <a:cubicBezTo>
                  <a:pt x="253" y="63"/>
                  <a:pt x="251" y="67"/>
                  <a:pt x="248" y="70"/>
                </a:cubicBezTo>
                <a:cubicBezTo>
                  <a:pt x="249" y="76"/>
                  <a:pt x="250" y="80"/>
                  <a:pt x="253" y="83"/>
                </a:cubicBezTo>
                <a:cubicBezTo>
                  <a:pt x="255" y="84"/>
                  <a:pt x="258" y="84"/>
                  <a:pt x="261" y="84"/>
                </a:cubicBezTo>
                <a:cubicBezTo>
                  <a:pt x="265" y="84"/>
                  <a:pt x="269" y="84"/>
                  <a:pt x="274" y="84"/>
                </a:cubicBezTo>
                <a:cubicBezTo>
                  <a:pt x="285" y="95"/>
                  <a:pt x="293" y="121"/>
                  <a:pt x="291" y="138"/>
                </a:cubicBezTo>
                <a:cubicBezTo>
                  <a:pt x="272" y="151"/>
                  <a:pt x="180" y="152"/>
                  <a:pt x="165" y="138"/>
                </a:cubicBezTo>
                <a:cubicBezTo>
                  <a:pt x="166" y="123"/>
                  <a:pt x="168" y="97"/>
                  <a:pt x="183" y="85"/>
                </a:cubicBezTo>
                <a:close/>
                <a:moveTo>
                  <a:pt x="226" y="85"/>
                </a:moveTo>
                <a:cubicBezTo>
                  <a:pt x="223" y="92"/>
                  <a:pt x="223" y="92"/>
                  <a:pt x="223" y="92"/>
                </a:cubicBezTo>
                <a:cubicBezTo>
                  <a:pt x="227" y="95"/>
                  <a:pt x="227" y="95"/>
                  <a:pt x="227" y="95"/>
                </a:cubicBezTo>
                <a:cubicBezTo>
                  <a:pt x="218" y="129"/>
                  <a:pt x="218" y="129"/>
                  <a:pt x="218" y="129"/>
                </a:cubicBezTo>
                <a:cubicBezTo>
                  <a:pt x="230" y="138"/>
                  <a:pt x="230" y="138"/>
                  <a:pt x="230" y="138"/>
                </a:cubicBezTo>
                <a:cubicBezTo>
                  <a:pt x="230" y="139"/>
                  <a:pt x="230" y="139"/>
                  <a:pt x="230" y="139"/>
                </a:cubicBezTo>
                <a:cubicBezTo>
                  <a:pt x="230" y="139"/>
                  <a:pt x="230" y="139"/>
                  <a:pt x="230" y="139"/>
                </a:cubicBezTo>
                <a:cubicBezTo>
                  <a:pt x="231" y="139"/>
                  <a:pt x="231" y="139"/>
                  <a:pt x="231" y="139"/>
                </a:cubicBezTo>
                <a:cubicBezTo>
                  <a:pt x="231" y="138"/>
                  <a:pt x="231" y="138"/>
                  <a:pt x="231" y="138"/>
                </a:cubicBezTo>
                <a:cubicBezTo>
                  <a:pt x="243" y="129"/>
                  <a:pt x="243" y="129"/>
                  <a:pt x="243" y="129"/>
                </a:cubicBezTo>
                <a:cubicBezTo>
                  <a:pt x="234" y="95"/>
                  <a:pt x="234" y="95"/>
                  <a:pt x="234" y="95"/>
                </a:cubicBezTo>
                <a:cubicBezTo>
                  <a:pt x="237" y="92"/>
                  <a:pt x="237" y="92"/>
                  <a:pt x="237" y="92"/>
                </a:cubicBezTo>
                <a:cubicBezTo>
                  <a:pt x="234" y="85"/>
                  <a:pt x="234" y="85"/>
                  <a:pt x="234" y="85"/>
                </a:cubicBezTo>
                <a:cubicBezTo>
                  <a:pt x="230" y="85"/>
                  <a:pt x="230" y="85"/>
                  <a:pt x="230" y="85"/>
                </a:cubicBezTo>
                <a:cubicBezTo>
                  <a:pt x="226" y="85"/>
                  <a:pt x="226" y="85"/>
                  <a:pt x="226" y="85"/>
                </a:cubicBezTo>
                <a:close/>
                <a:moveTo>
                  <a:pt x="142" y="239"/>
                </a:moveTo>
                <a:cubicBezTo>
                  <a:pt x="120" y="180"/>
                  <a:pt x="120" y="180"/>
                  <a:pt x="120" y="180"/>
                </a:cubicBezTo>
                <a:cubicBezTo>
                  <a:pt x="186" y="173"/>
                  <a:pt x="186" y="173"/>
                  <a:pt x="186" y="173"/>
                </a:cubicBezTo>
                <a:cubicBezTo>
                  <a:pt x="173" y="193"/>
                  <a:pt x="173" y="193"/>
                  <a:pt x="173" y="193"/>
                </a:cubicBezTo>
                <a:cubicBezTo>
                  <a:pt x="193" y="203"/>
                  <a:pt x="218" y="196"/>
                  <a:pt x="230" y="177"/>
                </a:cubicBezTo>
                <a:cubicBezTo>
                  <a:pt x="233" y="173"/>
                  <a:pt x="235" y="169"/>
                  <a:pt x="236" y="164"/>
                </a:cubicBezTo>
                <a:cubicBezTo>
                  <a:pt x="246" y="167"/>
                  <a:pt x="246" y="167"/>
                  <a:pt x="246" y="167"/>
                </a:cubicBezTo>
                <a:cubicBezTo>
                  <a:pt x="246" y="178"/>
                  <a:pt x="242" y="191"/>
                  <a:pt x="235" y="201"/>
                </a:cubicBezTo>
                <a:cubicBezTo>
                  <a:pt x="217" y="229"/>
                  <a:pt x="182" y="237"/>
                  <a:pt x="154" y="222"/>
                </a:cubicBezTo>
                <a:cubicBezTo>
                  <a:pt x="142" y="239"/>
                  <a:pt x="142" y="239"/>
                  <a:pt x="142" y="239"/>
                </a:cubicBezTo>
                <a:close/>
                <a:moveTo>
                  <a:pt x="152" y="1"/>
                </a:moveTo>
                <a:cubicBezTo>
                  <a:pt x="140" y="18"/>
                  <a:pt x="140" y="18"/>
                  <a:pt x="140" y="18"/>
                </a:cubicBezTo>
                <a:cubicBezTo>
                  <a:pt x="112" y="3"/>
                  <a:pt x="77" y="12"/>
                  <a:pt x="59" y="39"/>
                </a:cubicBezTo>
                <a:cubicBezTo>
                  <a:pt x="52" y="50"/>
                  <a:pt x="48" y="62"/>
                  <a:pt x="48" y="74"/>
                </a:cubicBezTo>
                <a:cubicBezTo>
                  <a:pt x="58" y="76"/>
                  <a:pt x="58" y="76"/>
                  <a:pt x="58" y="76"/>
                </a:cubicBezTo>
                <a:cubicBezTo>
                  <a:pt x="59" y="72"/>
                  <a:pt x="61" y="67"/>
                  <a:pt x="64" y="63"/>
                </a:cubicBezTo>
                <a:cubicBezTo>
                  <a:pt x="76" y="44"/>
                  <a:pt x="101" y="38"/>
                  <a:pt x="121" y="48"/>
                </a:cubicBezTo>
                <a:cubicBezTo>
                  <a:pt x="108" y="68"/>
                  <a:pt x="108" y="68"/>
                  <a:pt x="108" y="68"/>
                </a:cubicBezTo>
                <a:cubicBezTo>
                  <a:pt x="174" y="61"/>
                  <a:pt x="174" y="61"/>
                  <a:pt x="174" y="61"/>
                </a:cubicBezTo>
                <a:lnTo>
                  <a:pt x="152" y="1"/>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52" name="Freeform 152"/>
          <p:cNvSpPr>
            <a:spLocks noEditPoints="1"/>
          </p:cNvSpPr>
          <p:nvPr/>
        </p:nvSpPr>
        <p:spPr bwMode="auto">
          <a:xfrm>
            <a:off x="8288422" y="3775748"/>
            <a:ext cx="789141" cy="556598"/>
          </a:xfrm>
          <a:custGeom>
            <a:avLst/>
            <a:gdLst>
              <a:gd name="T0" fmla="*/ 29 w 310"/>
              <a:gd name="T1" fmla="*/ 157 h 219"/>
              <a:gd name="T2" fmla="*/ 42 w 310"/>
              <a:gd name="T3" fmla="*/ 145 h 219"/>
              <a:gd name="T4" fmla="*/ 30 w 310"/>
              <a:gd name="T5" fmla="*/ 128 h 219"/>
              <a:gd name="T6" fmla="*/ 29 w 310"/>
              <a:gd name="T7" fmla="*/ 117 h 219"/>
              <a:gd name="T8" fmla="*/ 30 w 310"/>
              <a:gd name="T9" fmla="*/ 116 h 219"/>
              <a:gd name="T10" fmla="*/ 78 w 310"/>
              <a:gd name="T11" fmla="*/ 87 h 219"/>
              <a:gd name="T12" fmla="*/ 87 w 310"/>
              <a:gd name="T13" fmla="*/ 117 h 219"/>
              <a:gd name="T14" fmla="*/ 88 w 310"/>
              <a:gd name="T15" fmla="*/ 118 h 219"/>
              <a:gd name="T16" fmla="*/ 83 w 310"/>
              <a:gd name="T17" fmla="*/ 132 h 219"/>
              <a:gd name="T18" fmla="*/ 81 w 310"/>
              <a:gd name="T19" fmla="*/ 155 h 219"/>
              <a:gd name="T20" fmla="*/ 100 w 310"/>
              <a:gd name="T21" fmla="*/ 156 h 219"/>
              <a:gd name="T22" fmla="*/ 0 w 310"/>
              <a:gd name="T23" fmla="*/ 206 h 219"/>
              <a:gd name="T24" fmla="*/ 148 w 310"/>
              <a:gd name="T25" fmla="*/ 176 h 219"/>
              <a:gd name="T26" fmla="*/ 159 w 310"/>
              <a:gd name="T27" fmla="*/ 174 h 219"/>
              <a:gd name="T28" fmla="*/ 157 w 310"/>
              <a:gd name="T29" fmla="*/ 163 h 219"/>
              <a:gd name="T30" fmla="*/ 155 w 310"/>
              <a:gd name="T31" fmla="*/ 155 h 219"/>
              <a:gd name="T32" fmla="*/ 155 w 310"/>
              <a:gd name="T33" fmla="*/ 154 h 219"/>
              <a:gd name="T34" fmla="*/ 159 w 310"/>
              <a:gd name="T35" fmla="*/ 139 h 219"/>
              <a:gd name="T36" fmla="*/ 185 w 310"/>
              <a:gd name="T37" fmla="*/ 154 h 219"/>
              <a:gd name="T38" fmla="*/ 186 w 310"/>
              <a:gd name="T39" fmla="*/ 155 h 219"/>
              <a:gd name="T40" fmla="*/ 185 w 310"/>
              <a:gd name="T41" fmla="*/ 160 h 219"/>
              <a:gd name="T42" fmla="*/ 180 w 310"/>
              <a:gd name="T43" fmla="*/ 169 h 219"/>
              <a:gd name="T44" fmla="*/ 186 w 310"/>
              <a:gd name="T45" fmla="*/ 176 h 219"/>
              <a:gd name="T46" fmla="*/ 197 w 310"/>
              <a:gd name="T47" fmla="*/ 182 h 219"/>
              <a:gd name="T48" fmla="*/ 210 w 310"/>
              <a:gd name="T49" fmla="*/ 175 h 219"/>
              <a:gd name="T50" fmla="*/ 196 w 310"/>
              <a:gd name="T51" fmla="*/ 166 h 219"/>
              <a:gd name="T52" fmla="*/ 233 w 310"/>
              <a:gd name="T53" fmla="*/ 133 h 219"/>
              <a:gd name="T54" fmla="*/ 233 w 310"/>
              <a:gd name="T55" fmla="*/ 166 h 219"/>
              <a:gd name="T56" fmla="*/ 228 w 310"/>
              <a:gd name="T57" fmla="*/ 181 h 219"/>
              <a:gd name="T58" fmla="*/ 240 w 310"/>
              <a:gd name="T59" fmla="*/ 173 h 219"/>
              <a:gd name="T60" fmla="*/ 255 w 310"/>
              <a:gd name="T61" fmla="*/ 171 h 219"/>
              <a:gd name="T62" fmla="*/ 252 w 310"/>
              <a:gd name="T63" fmla="*/ 156 h 219"/>
              <a:gd name="T64" fmla="*/ 248 w 310"/>
              <a:gd name="T65" fmla="*/ 146 h 219"/>
              <a:gd name="T66" fmla="*/ 249 w 310"/>
              <a:gd name="T67" fmla="*/ 145 h 219"/>
              <a:gd name="T68" fmla="*/ 254 w 310"/>
              <a:gd name="T69" fmla="*/ 125 h 219"/>
              <a:gd name="T70" fmla="*/ 288 w 310"/>
              <a:gd name="T71" fmla="*/ 144 h 219"/>
              <a:gd name="T72" fmla="*/ 290 w 310"/>
              <a:gd name="T73" fmla="*/ 145 h 219"/>
              <a:gd name="T74" fmla="*/ 289 w 310"/>
              <a:gd name="T75" fmla="*/ 152 h 219"/>
              <a:gd name="T76" fmla="*/ 281 w 310"/>
              <a:gd name="T77" fmla="*/ 164 h 219"/>
              <a:gd name="T78" fmla="*/ 290 w 310"/>
              <a:gd name="T79" fmla="*/ 172 h 219"/>
              <a:gd name="T80" fmla="*/ 309 w 310"/>
              <a:gd name="T81" fmla="*/ 207 h 219"/>
              <a:gd name="T82" fmla="*/ 190 w 310"/>
              <a:gd name="T83" fmla="*/ 207 h 219"/>
              <a:gd name="T84" fmla="*/ 148 w 310"/>
              <a:gd name="T85" fmla="*/ 176 h 219"/>
              <a:gd name="T86" fmla="*/ 70 w 310"/>
              <a:gd name="T87" fmla="*/ 53 h 219"/>
              <a:gd name="T88" fmla="*/ 105 w 310"/>
              <a:gd name="T89" fmla="*/ 112 h 219"/>
              <a:gd name="T90" fmla="*/ 96 w 310"/>
              <a:gd name="T91" fmla="*/ 133 h 219"/>
              <a:gd name="T92" fmla="*/ 130 w 310"/>
              <a:gd name="T93" fmla="*/ 111 h 219"/>
              <a:gd name="T94" fmla="*/ 147 w 310"/>
              <a:gd name="T95" fmla="*/ 105 h 219"/>
              <a:gd name="T96" fmla="*/ 147 w 310"/>
              <a:gd name="T97" fmla="*/ 0 h 219"/>
              <a:gd name="T98" fmla="*/ 54 w 310"/>
              <a:gd name="T99" fmla="*/ 164 h 219"/>
              <a:gd name="T100" fmla="*/ 49 w 310"/>
              <a:gd name="T101" fmla="*/ 198 h 219"/>
              <a:gd name="T102" fmla="*/ 60 w 310"/>
              <a:gd name="T103" fmla="*/ 207 h 219"/>
              <a:gd name="T104" fmla="*/ 61 w 310"/>
              <a:gd name="T105" fmla="*/ 207 h 219"/>
              <a:gd name="T106" fmla="*/ 72 w 310"/>
              <a:gd name="T107" fmla="*/ 198 h 219"/>
              <a:gd name="T108" fmla="*/ 67 w 310"/>
              <a:gd name="T109" fmla="*/ 164 h 219"/>
              <a:gd name="T110" fmla="*/ 60 w 310"/>
              <a:gd name="T111" fmla="*/ 15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0" h="219">
                <a:moveTo>
                  <a:pt x="17" y="157"/>
                </a:moveTo>
                <a:cubicBezTo>
                  <a:pt x="21" y="157"/>
                  <a:pt x="26" y="157"/>
                  <a:pt x="29" y="157"/>
                </a:cubicBezTo>
                <a:cubicBezTo>
                  <a:pt x="33" y="157"/>
                  <a:pt x="36" y="156"/>
                  <a:pt x="38" y="154"/>
                </a:cubicBezTo>
                <a:cubicBezTo>
                  <a:pt x="40" y="152"/>
                  <a:pt x="41" y="149"/>
                  <a:pt x="42" y="145"/>
                </a:cubicBezTo>
                <a:cubicBezTo>
                  <a:pt x="38" y="141"/>
                  <a:pt x="36" y="137"/>
                  <a:pt x="34" y="132"/>
                </a:cubicBezTo>
                <a:cubicBezTo>
                  <a:pt x="33" y="131"/>
                  <a:pt x="31" y="130"/>
                  <a:pt x="30" y="128"/>
                </a:cubicBezTo>
                <a:cubicBezTo>
                  <a:pt x="29" y="125"/>
                  <a:pt x="29" y="122"/>
                  <a:pt x="29" y="118"/>
                </a:cubicBezTo>
                <a:cubicBezTo>
                  <a:pt x="29" y="117"/>
                  <a:pt x="29" y="117"/>
                  <a:pt x="29" y="117"/>
                </a:cubicBezTo>
                <a:cubicBezTo>
                  <a:pt x="30" y="117"/>
                  <a:pt x="30" y="117"/>
                  <a:pt x="30" y="117"/>
                </a:cubicBezTo>
                <a:cubicBezTo>
                  <a:pt x="30" y="117"/>
                  <a:pt x="30" y="116"/>
                  <a:pt x="30" y="116"/>
                </a:cubicBezTo>
                <a:cubicBezTo>
                  <a:pt x="28" y="101"/>
                  <a:pt x="30" y="94"/>
                  <a:pt x="37" y="88"/>
                </a:cubicBezTo>
                <a:cubicBezTo>
                  <a:pt x="47" y="79"/>
                  <a:pt x="67" y="79"/>
                  <a:pt x="78" y="87"/>
                </a:cubicBezTo>
                <a:cubicBezTo>
                  <a:pt x="85" y="92"/>
                  <a:pt x="88" y="102"/>
                  <a:pt x="86" y="116"/>
                </a:cubicBezTo>
                <a:cubicBezTo>
                  <a:pt x="86" y="116"/>
                  <a:pt x="87" y="116"/>
                  <a:pt x="87" y="117"/>
                </a:cubicBezTo>
                <a:cubicBezTo>
                  <a:pt x="88" y="117"/>
                  <a:pt x="88" y="117"/>
                  <a:pt x="88" y="117"/>
                </a:cubicBezTo>
                <a:cubicBezTo>
                  <a:pt x="88" y="118"/>
                  <a:pt x="88" y="118"/>
                  <a:pt x="88" y="118"/>
                </a:cubicBezTo>
                <a:cubicBezTo>
                  <a:pt x="88" y="122"/>
                  <a:pt x="88" y="125"/>
                  <a:pt x="87" y="127"/>
                </a:cubicBezTo>
                <a:cubicBezTo>
                  <a:pt x="86" y="130"/>
                  <a:pt x="84" y="131"/>
                  <a:pt x="83" y="132"/>
                </a:cubicBezTo>
                <a:cubicBezTo>
                  <a:pt x="81" y="137"/>
                  <a:pt x="79" y="141"/>
                  <a:pt x="76" y="144"/>
                </a:cubicBezTo>
                <a:cubicBezTo>
                  <a:pt x="77" y="149"/>
                  <a:pt x="79" y="153"/>
                  <a:pt x="81" y="155"/>
                </a:cubicBezTo>
                <a:cubicBezTo>
                  <a:pt x="83" y="156"/>
                  <a:pt x="86" y="157"/>
                  <a:pt x="89" y="156"/>
                </a:cubicBezTo>
                <a:cubicBezTo>
                  <a:pt x="92" y="156"/>
                  <a:pt x="96" y="156"/>
                  <a:pt x="100" y="156"/>
                </a:cubicBezTo>
                <a:cubicBezTo>
                  <a:pt x="111" y="166"/>
                  <a:pt x="118" y="190"/>
                  <a:pt x="116" y="206"/>
                </a:cubicBezTo>
                <a:cubicBezTo>
                  <a:pt x="99" y="218"/>
                  <a:pt x="14" y="219"/>
                  <a:pt x="0" y="206"/>
                </a:cubicBezTo>
                <a:cubicBezTo>
                  <a:pt x="1" y="192"/>
                  <a:pt x="3" y="169"/>
                  <a:pt x="17" y="157"/>
                </a:cubicBezTo>
                <a:close/>
                <a:moveTo>
                  <a:pt x="148" y="176"/>
                </a:moveTo>
                <a:cubicBezTo>
                  <a:pt x="151" y="176"/>
                  <a:pt x="153" y="176"/>
                  <a:pt x="155" y="176"/>
                </a:cubicBezTo>
                <a:cubicBezTo>
                  <a:pt x="157" y="176"/>
                  <a:pt x="158" y="176"/>
                  <a:pt x="159" y="174"/>
                </a:cubicBezTo>
                <a:cubicBezTo>
                  <a:pt x="160" y="173"/>
                  <a:pt x="161" y="171"/>
                  <a:pt x="161" y="169"/>
                </a:cubicBezTo>
                <a:cubicBezTo>
                  <a:pt x="160" y="168"/>
                  <a:pt x="158" y="165"/>
                  <a:pt x="157" y="163"/>
                </a:cubicBezTo>
                <a:cubicBezTo>
                  <a:pt x="157" y="162"/>
                  <a:pt x="156" y="161"/>
                  <a:pt x="155" y="160"/>
                </a:cubicBezTo>
                <a:cubicBezTo>
                  <a:pt x="155" y="159"/>
                  <a:pt x="155" y="157"/>
                  <a:pt x="155" y="155"/>
                </a:cubicBezTo>
                <a:cubicBezTo>
                  <a:pt x="155" y="155"/>
                  <a:pt x="155" y="155"/>
                  <a:pt x="155" y="155"/>
                </a:cubicBezTo>
                <a:cubicBezTo>
                  <a:pt x="155" y="154"/>
                  <a:pt x="155" y="154"/>
                  <a:pt x="155" y="154"/>
                </a:cubicBezTo>
                <a:cubicBezTo>
                  <a:pt x="155" y="154"/>
                  <a:pt x="155" y="154"/>
                  <a:pt x="155" y="154"/>
                </a:cubicBezTo>
                <a:cubicBezTo>
                  <a:pt x="154" y="146"/>
                  <a:pt x="155" y="142"/>
                  <a:pt x="159" y="139"/>
                </a:cubicBezTo>
                <a:cubicBezTo>
                  <a:pt x="164" y="135"/>
                  <a:pt x="175" y="135"/>
                  <a:pt x="181" y="139"/>
                </a:cubicBezTo>
                <a:cubicBezTo>
                  <a:pt x="185" y="142"/>
                  <a:pt x="186" y="147"/>
                  <a:pt x="185" y="154"/>
                </a:cubicBezTo>
                <a:cubicBezTo>
                  <a:pt x="185" y="154"/>
                  <a:pt x="185" y="154"/>
                  <a:pt x="186" y="154"/>
                </a:cubicBezTo>
                <a:cubicBezTo>
                  <a:pt x="186" y="155"/>
                  <a:pt x="186" y="155"/>
                  <a:pt x="186" y="155"/>
                </a:cubicBezTo>
                <a:cubicBezTo>
                  <a:pt x="186" y="155"/>
                  <a:pt x="186" y="155"/>
                  <a:pt x="186" y="155"/>
                </a:cubicBezTo>
                <a:cubicBezTo>
                  <a:pt x="186" y="157"/>
                  <a:pt x="186" y="159"/>
                  <a:pt x="185" y="160"/>
                </a:cubicBezTo>
                <a:cubicBezTo>
                  <a:pt x="185" y="161"/>
                  <a:pt x="184" y="162"/>
                  <a:pt x="183" y="163"/>
                </a:cubicBezTo>
                <a:cubicBezTo>
                  <a:pt x="183" y="165"/>
                  <a:pt x="181" y="167"/>
                  <a:pt x="180" y="169"/>
                </a:cubicBezTo>
                <a:cubicBezTo>
                  <a:pt x="180" y="172"/>
                  <a:pt x="181" y="174"/>
                  <a:pt x="182" y="175"/>
                </a:cubicBezTo>
                <a:cubicBezTo>
                  <a:pt x="183" y="176"/>
                  <a:pt x="185" y="176"/>
                  <a:pt x="186" y="176"/>
                </a:cubicBezTo>
                <a:cubicBezTo>
                  <a:pt x="188" y="176"/>
                  <a:pt x="190" y="176"/>
                  <a:pt x="193" y="176"/>
                </a:cubicBezTo>
                <a:cubicBezTo>
                  <a:pt x="194" y="177"/>
                  <a:pt x="196" y="180"/>
                  <a:pt x="197" y="182"/>
                </a:cubicBezTo>
                <a:cubicBezTo>
                  <a:pt x="202" y="181"/>
                  <a:pt x="207" y="181"/>
                  <a:pt x="208" y="181"/>
                </a:cubicBezTo>
                <a:cubicBezTo>
                  <a:pt x="209" y="179"/>
                  <a:pt x="209" y="177"/>
                  <a:pt x="210" y="175"/>
                </a:cubicBezTo>
                <a:cubicBezTo>
                  <a:pt x="207" y="173"/>
                  <a:pt x="204" y="170"/>
                  <a:pt x="203" y="166"/>
                </a:cubicBezTo>
                <a:cubicBezTo>
                  <a:pt x="201" y="166"/>
                  <a:pt x="198" y="166"/>
                  <a:pt x="196" y="166"/>
                </a:cubicBezTo>
                <a:cubicBezTo>
                  <a:pt x="195" y="155"/>
                  <a:pt x="197" y="138"/>
                  <a:pt x="202" y="134"/>
                </a:cubicBezTo>
                <a:cubicBezTo>
                  <a:pt x="209" y="128"/>
                  <a:pt x="226" y="128"/>
                  <a:pt x="233" y="133"/>
                </a:cubicBezTo>
                <a:cubicBezTo>
                  <a:pt x="238" y="137"/>
                  <a:pt x="241" y="155"/>
                  <a:pt x="239" y="166"/>
                </a:cubicBezTo>
                <a:cubicBezTo>
                  <a:pt x="238" y="166"/>
                  <a:pt x="233" y="166"/>
                  <a:pt x="233" y="166"/>
                </a:cubicBezTo>
                <a:cubicBezTo>
                  <a:pt x="231" y="170"/>
                  <a:pt x="229" y="172"/>
                  <a:pt x="225" y="175"/>
                </a:cubicBezTo>
                <a:cubicBezTo>
                  <a:pt x="226" y="178"/>
                  <a:pt x="227" y="179"/>
                  <a:pt x="228" y="181"/>
                </a:cubicBezTo>
                <a:cubicBezTo>
                  <a:pt x="228" y="181"/>
                  <a:pt x="231" y="181"/>
                  <a:pt x="234" y="182"/>
                </a:cubicBezTo>
                <a:cubicBezTo>
                  <a:pt x="235" y="178"/>
                  <a:pt x="237" y="175"/>
                  <a:pt x="240" y="173"/>
                </a:cubicBezTo>
                <a:cubicBezTo>
                  <a:pt x="243" y="173"/>
                  <a:pt x="246" y="173"/>
                  <a:pt x="249" y="173"/>
                </a:cubicBezTo>
                <a:cubicBezTo>
                  <a:pt x="251" y="173"/>
                  <a:pt x="253" y="172"/>
                  <a:pt x="255" y="171"/>
                </a:cubicBezTo>
                <a:cubicBezTo>
                  <a:pt x="256" y="169"/>
                  <a:pt x="257" y="167"/>
                  <a:pt x="257" y="164"/>
                </a:cubicBezTo>
                <a:cubicBezTo>
                  <a:pt x="255" y="162"/>
                  <a:pt x="253" y="159"/>
                  <a:pt x="252" y="156"/>
                </a:cubicBezTo>
                <a:cubicBezTo>
                  <a:pt x="251" y="155"/>
                  <a:pt x="250" y="154"/>
                  <a:pt x="249" y="152"/>
                </a:cubicBezTo>
                <a:cubicBezTo>
                  <a:pt x="249" y="151"/>
                  <a:pt x="248" y="149"/>
                  <a:pt x="248" y="146"/>
                </a:cubicBezTo>
                <a:cubicBezTo>
                  <a:pt x="248" y="145"/>
                  <a:pt x="248" y="145"/>
                  <a:pt x="248" y="145"/>
                </a:cubicBezTo>
                <a:cubicBezTo>
                  <a:pt x="249" y="145"/>
                  <a:pt x="249" y="145"/>
                  <a:pt x="249" y="145"/>
                </a:cubicBezTo>
                <a:cubicBezTo>
                  <a:pt x="249" y="145"/>
                  <a:pt x="249" y="145"/>
                  <a:pt x="250" y="145"/>
                </a:cubicBezTo>
                <a:cubicBezTo>
                  <a:pt x="248" y="134"/>
                  <a:pt x="249" y="129"/>
                  <a:pt x="254" y="125"/>
                </a:cubicBezTo>
                <a:cubicBezTo>
                  <a:pt x="261" y="119"/>
                  <a:pt x="275" y="119"/>
                  <a:pt x="283" y="124"/>
                </a:cubicBezTo>
                <a:cubicBezTo>
                  <a:pt x="288" y="128"/>
                  <a:pt x="289" y="135"/>
                  <a:pt x="288" y="144"/>
                </a:cubicBezTo>
                <a:cubicBezTo>
                  <a:pt x="288" y="145"/>
                  <a:pt x="289" y="145"/>
                  <a:pt x="289" y="145"/>
                </a:cubicBezTo>
                <a:cubicBezTo>
                  <a:pt x="290" y="145"/>
                  <a:pt x="290" y="145"/>
                  <a:pt x="290" y="145"/>
                </a:cubicBezTo>
                <a:cubicBezTo>
                  <a:pt x="290" y="146"/>
                  <a:pt x="290" y="146"/>
                  <a:pt x="290" y="146"/>
                </a:cubicBezTo>
                <a:cubicBezTo>
                  <a:pt x="290" y="149"/>
                  <a:pt x="289" y="151"/>
                  <a:pt x="289" y="152"/>
                </a:cubicBezTo>
                <a:cubicBezTo>
                  <a:pt x="288" y="154"/>
                  <a:pt x="287" y="155"/>
                  <a:pt x="286" y="156"/>
                </a:cubicBezTo>
                <a:cubicBezTo>
                  <a:pt x="285" y="159"/>
                  <a:pt x="283" y="162"/>
                  <a:pt x="281" y="164"/>
                </a:cubicBezTo>
                <a:cubicBezTo>
                  <a:pt x="282" y="167"/>
                  <a:pt x="283" y="170"/>
                  <a:pt x="285" y="172"/>
                </a:cubicBezTo>
                <a:cubicBezTo>
                  <a:pt x="286" y="172"/>
                  <a:pt x="288" y="173"/>
                  <a:pt x="290" y="172"/>
                </a:cubicBezTo>
                <a:cubicBezTo>
                  <a:pt x="293" y="172"/>
                  <a:pt x="295" y="172"/>
                  <a:pt x="298" y="172"/>
                </a:cubicBezTo>
                <a:cubicBezTo>
                  <a:pt x="306" y="179"/>
                  <a:pt x="310" y="196"/>
                  <a:pt x="309" y="207"/>
                </a:cubicBezTo>
                <a:cubicBezTo>
                  <a:pt x="301" y="216"/>
                  <a:pt x="249" y="219"/>
                  <a:pt x="232" y="210"/>
                </a:cubicBezTo>
                <a:cubicBezTo>
                  <a:pt x="218" y="211"/>
                  <a:pt x="201" y="210"/>
                  <a:pt x="190" y="207"/>
                </a:cubicBezTo>
                <a:cubicBezTo>
                  <a:pt x="174" y="210"/>
                  <a:pt x="146" y="210"/>
                  <a:pt x="139" y="202"/>
                </a:cubicBezTo>
                <a:cubicBezTo>
                  <a:pt x="140" y="195"/>
                  <a:pt x="141" y="182"/>
                  <a:pt x="148" y="176"/>
                </a:cubicBezTo>
                <a:close/>
                <a:moveTo>
                  <a:pt x="147" y="0"/>
                </a:moveTo>
                <a:cubicBezTo>
                  <a:pt x="104" y="0"/>
                  <a:pt x="70" y="24"/>
                  <a:pt x="70" y="53"/>
                </a:cubicBezTo>
                <a:cubicBezTo>
                  <a:pt x="70" y="74"/>
                  <a:pt x="87" y="92"/>
                  <a:pt x="113" y="100"/>
                </a:cubicBezTo>
                <a:cubicBezTo>
                  <a:pt x="105" y="112"/>
                  <a:pt x="105" y="112"/>
                  <a:pt x="105" y="112"/>
                </a:cubicBezTo>
                <a:cubicBezTo>
                  <a:pt x="122" y="117"/>
                  <a:pt x="122" y="117"/>
                  <a:pt x="122" y="117"/>
                </a:cubicBezTo>
                <a:cubicBezTo>
                  <a:pt x="96" y="133"/>
                  <a:pt x="96" y="133"/>
                  <a:pt x="96" y="133"/>
                </a:cubicBezTo>
                <a:cubicBezTo>
                  <a:pt x="139" y="123"/>
                  <a:pt x="139" y="123"/>
                  <a:pt x="139" y="123"/>
                </a:cubicBezTo>
                <a:cubicBezTo>
                  <a:pt x="130" y="111"/>
                  <a:pt x="130" y="111"/>
                  <a:pt x="130" y="111"/>
                </a:cubicBezTo>
                <a:cubicBezTo>
                  <a:pt x="144" y="105"/>
                  <a:pt x="144" y="105"/>
                  <a:pt x="144" y="105"/>
                </a:cubicBezTo>
                <a:cubicBezTo>
                  <a:pt x="145" y="105"/>
                  <a:pt x="146" y="105"/>
                  <a:pt x="147" y="105"/>
                </a:cubicBezTo>
                <a:cubicBezTo>
                  <a:pt x="190" y="105"/>
                  <a:pt x="225" y="82"/>
                  <a:pt x="225" y="53"/>
                </a:cubicBezTo>
                <a:cubicBezTo>
                  <a:pt x="225" y="24"/>
                  <a:pt x="190" y="0"/>
                  <a:pt x="147" y="0"/>
                </a:cubicBezTo>
                <a:close/>
                <a:moveTo>
                  <a:pt x="57" y="157"/>
                </a:moveTo>
                <a:cubicBezTo>
                  <a:pt x="54" y="164"/>
                  <a:pt x="54" y="164"/>
                  <a:pt x="54" y="164"/>
                </a:cubicBezTo>
                <a:cubicBezTo>
                  <a:pt x="57" y="166"/>
                  <a:pt x="57" y="166"/>
                  <a:pt x="57" y="166"/>
                </a:cubicBezTo>
                <a:cubicBezTo>
                  <a:pt x="49" y="198"/>
                  <a:pt x="49" y="198"/>
                  <a:pt x="49" y="198"/>
                </a:cubicBezTo>
                <a:cubicBezTo>
                  <a:pt x="60" y="206"/>
                  <a:pt x="60" y="206"/>
                  <a:pt x="60" y="206"/>
                </a:cubicBezTo>
                <a:cubicBezTo>
                  <a:pt x="60" y="207"/>
                  <a:pt x="60" y="207"/>
                  <a:pt x="60" y="207"/>
                </a:cubicBezTo>
                <a:cubicBezTo>
                  <a:pt x="60" y="207"/>
                  <a:pt x="60" y="207"/>
                  <a:pt x="60" y="207"/>
                </a:cubicBezTo>
                <a:cubicBezTo>
                  <a:pt x="61" y="207"/>
                  <a:pt x="61" y="207"/>
                  <a:pt x="61" y="207"/>
                </a:cubicBezTo>
                <a:cubicBezTo>
                  <a:pt x="61" y="206"/>
                  <a:pt x="61" y="206"/>
                  <a:pt x="61" y="206"/>
                </a:cubicBezTo>
                <a:cubicBezTo>
                  <a:pt x="72" y="198"/>
                  <a:pt x="72" y="198"/>
                  <a:pt x="72" y="198"/>
                </a:cubicBezTo>
                <a:cubicBezTo>
                  <a:pt x="63" y="166"/>
                  <a:pt x="63" y="166"/>
                  <a:pt x="63" y="166"/>
                </a:cubicBezTo>
                <a:cubicBezTo>
                  <a:pt x="67" y="164"/>
                  <a:pt x="67" y="164"/>
                  <a:pt x="67" y="164"/>
                </a:cubicBezTo>
                <a:cubicBezTo>
                  <a:pt x="64" y="157"/>
                  <a:pt x="64" y="157"/>
                  <a:pt x="64" y="157"/>
                </a:cubicBezTo>
                <a:cubicBezTo>
                  <a:pt x="60" y="157"/>
                  <a:pt x="60" y="157"/>
                  <a:pt x="60" y="157"/>
                </a:cubicBezTo>
                <a:lnTo>
                  <a:pt x="57" y="157"/>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54" name="Freeform 154"/>
          <p:cNvSpPr>
            <a:spLocks noEditPoints="1"/>
          </p:cNvSpPr>
          <p:nvPr/>
        </p:nvSpPr>
        <p:spPr bwMode="auto">
          <a:xfrm>
            <a:off x="5239514" y="1615029"/>
            <a:ext cx="662105" cy="686865"/>
          </a:xfrm>
          <a:custGeom>
            <a:avLst/>
            <a:gdLst>
              <a:gd name="T0" fmla="*/ 197 w 260"/>
              <a:gd name="T1" fmla="*/ 270 h 270"/>
              <a:gd name="T2" fmla="*/ 131 w 260"/>
              <a:gd name="T3" fmla="*/ 231 h 270"/>
              <a:gd name="T4" fmla="*/ 188 w 260"/>
              <a:gd name="T5" fmla="*/ 175 h 270"/>
              <a:gd name="T6" fmla="*/ 191 w 260"/>
              <a:gd name="T7" fmla="*/ 204 h 270"/>
              <a:gd name="T8" fmla="*/ 233 w 260"/>
              <a:gd name="T9" fmla="*/ 145 h 270"/>
              <a:gd name="T10" fmla="*/ 229 w 260"/>
              <a:gd name="T11" fmla="*/ 129 h 270"/>
              <a:gd name="T12" fmla="*/ 240 w 260"/>
              <a:gd name="T13" fmla="*/ 124 h 270"/>
              <a:gd name="T14" fmla="*/ 257 w 260"/>
              <a:gd name="T15" fmla="*/ 164 h 270"/>
              <a:gd name="T16" fmla="*/ 195 w 260"/>
              <a:gd name="T17" fmla="*/ 246 h 270"/>
              <a:gd name="T18" fmla="*/ 197 w 260"/>
              <a:gd name="T19" fmla="*/ 270 h 270"/>
              <a:gd name="T20" fmla="*/ 0 w 260"/>
              <a:gd name="T21" fmla="*/ 120 h 270"/>
              <a:gd name="T22" fmla="*/ 65 w 260"/>
              <a:gd name="T23" fmla="*/ 78 h 270"/>
              <a:gd name="T24" fmla="*/ 90 w 260"/>
              <a:gd name="T25" fmla="*/ 154 h 270"/>
              <a:gd name="T26" fmla="*/ 63 w 260"/>
              <a:gd name="T27" fmla="*/ 144 h 270"/>
              <a:gd name="T28" fmla="*/ 97 w 260"/>
              <a:gd name="T29" fmla="*/ 207 h 270"/>
              <a:gd name="T30" fmla="*/ 113 w 260"/>
              <a:gd name="T31" fmla="*/ 211 h 270"/>
              <a:gd name="T32" fmla="*/ 113 w 260"/>
              <a:gd name="T33" fmla="*/ 223 h 270"/>
              <a:gd name="T34" fmla="*/ 70 w 260"/>
              <a:gd name="T35" fmla="*/ 220 h 270"/>
              <a:gd name="T36" fmla="*/ 23 w 260"/>
              <a:gd name="T37" fmla="*/ 129 h 270"/>
              <a:gd name="T38" fmla="*/ 0 w 260"/>
              <a:gd name="T39" fmla="*/ 120 h 270"/>
              <a:gd name="T40" fmla="*/ 235 w 260"/>
              <a:gd name="T41" fmla="*/ 18 h 270"/>
              <a:gd name="T42" fmla="*/ 215 w 260"/>
              <a:gd name="T43" fmla="*/ 33 h 270"/>
              <a:gd name="T44" fmla="*/ 114 w 260"/>
              <a:gd name="T45" fmla="*/ 23 h 270"/>
              <a:gd name="T46" fmla="*/ 88 w 260"/>
              <a:gd name="T47" fmla="*/ 59 h 270"/>
              <a:gd name="T48" fmla="*/ 98 w 260"/>
              <a:gd name="T49" fmla="*/ 65 h 270"/>
              <a:gd name="T50" fmla="*/ 110 w 260"/>
              <a:gd name="T51" fmla="*/ 53 h 270"/>
              <a:gd name="T52" fmla="*/ 181 w 260"/>
              <a:gd name="T53" fmla="*/ 58 h 270"/>
              <a:gd name="T54" fmla="*/ 158 w 260"/>
              <a:gd name="T55" fmla="*/ 76 h 270"/>
              <a:gd name="T56" fmla="*/ 236 w 260"/>
              <a:gd name="T57" fmla="*/ 95 h 270"/>
              <a:gd name="T58" fmla="*/ 235 w 260"/>
              <a:gd name="T59" fmla="*/ 1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0" h="270">
                <a:moveTo>
                  <a:pt x="197" y="270"/>
                </a:moveTo>
                <a:cubicBezTo>
                  <a:pt x="131" y="231"/>
                  <a:pt x="131" y="231"/>
                  <a:pt x="131" y="231"/>
                </a:cubicBezTo>
                <a:cubicBezTo>
                  <a:pt x="188" y="175"/>
                  <a:pt x="188" y="175"/>
                  <a:pt x="188" y="175"/>
                </a:cubicBezTo>
                <a:cubicBezTo>
                  <a:pt x="191" y="204"/>
                  <a:pt x="191" y="204"/>
                  <a:pt x="191" y="204"/>
                </a:cubicBezTo>
                <a:cubicBezTo>
                  <a:pt x="218" y="198"/>
                  <a:pt x="236" y="173"/>
                  <a:pt x="233" y="145"/>
                </a:cubicBezTo>
                <a:cubicBezTo>
                  <a:pt x="233" y="140"/>
                  <a:pt x="231" y="134"/>
                  <a:pt x="229" y="129"/>
                </a:cubicBezTo>
                <a:cubicBezTo>
                  <a:pt x="240" y="124"/>
                  <a:pt x="240" y="124"/>
                  <a:pt x="240" y="124"/>
                </a:cubicBezTo>
                <a:cubicBezTo>
                  <a:pt x="249" y="135"/>
                  <a:pt x="255" y="149"/>
                  <a:pt x="257" y="164"/>
                </a:cubicBezTo>
                <a:cubicBezTo>
                  <a:pt x="260" y="204"/>
                  <a:pt x="233" y="239"/>
                  <a:pt x="195" y="246"/>
                </a:cubicBezTo>
                <a:cubicBezTo>
                  <a:pt x="197" y="270"/>
                  <a:pt x="197" y="270"/>
                  <a:pt x="197" y="270"/>
                </a:cubicBezTo>
                <a:close/>
                <a:moveTo>
                  <a:pt x="0" y="120"/>
                </a:moveTo>
                <a:cubicBezTo>
                  <a:pt x="65" y="78"/>
                  <a:pt x="65" y="78"/>
                  <a:pt x="65" y="78"/>
                </a:cubicBezTo>
                <a:cubicBezTo>
                  <a:pt x="90" y="154"/>
                  <a:pt x="90" y="154"/>
                  <a:pt x="90" y="154"/>
                </a:cubicBezTo>
                <a:cubicBezTo>
                  <a:pt x="63" y="144"/>
                  <a:pt x="63" y="144"/>
                  <a:pt x="63" y="144"/>
                </a:cubicBezTo>
                <a:cubicBezTo>
                  <a:pt x="57" y="170"/>
                  <a:pt x="71" y="198"/>
                  <a:pt x="97" y="207"/>
                </a:cubicBezTo>
                <a:cubicBezTo>
                  <a:pt x="102" y="210"/>
                  <a:pt x="108" y="211"/>
                  <a:pt x="113" y="211"/>
                </a:cubicBezTo>
                <a:cubicBezTo>
                  <a:pt x="113" y="223"/>
                  <a:pt x="113" y="223"/>
                  <a:pt x="113" y="223"/>
                </a:cubicBezTo>
                <a:cubicBezTo>
                  <a:pt x="99" y="226"/>
                  <a:pt x="84" y="225"/>
                  <a:pt x="70" y="220"/>
                </a:cubicBezTo>
                <a:cubicBezTo>
                  <a:pt x="33" y="206"/>
                  <a:pt x="13" y="166"/>
                  <a:pt x="23" y="129"/>
                </a:cubicBezTo>
                <a:cubicBezTo>
                  <a:pt x="0" y="120"/>
                  <a:pt x="0" y="120"/>
                  <a:pt x="0" y="120"/>
                </a:cubicBezTo>
                <a:close/>
                <a:moveTo>
                  <a:pt x="235" y="18"/>
                </a:moveTo>
                <a:cubicBezTo>
                  <a:pt x="215" y="33"/>
                  <a:pt x="215" y="33"/>
                  <a:pt x="215" y="33"/>
                </a:cubicBezTo>
                <a:cubicBezTo>
                  <a:pt x="189" y="4"/>
                  <a:pt x="145" y="0"/>
                  <a:pt x="114" y="23"/>
                </a:cubicBezTo>
                <a:cubicBezTo>
                  <a:pt x="101" y="33"/>
                  <a:pt x="93" y="45"/>
                  <a:pt x="88" y="59"/>
                </a:cubicBezTo>
                <a:cubicBezTo>
                  <a:pt x="98" y="65"/>
                  <a:pt x="98" y="65"/>
                  <a:pt x="98" y="65"/>
                </a:cubicBezTo>
                <a:cubicBezTo>
                  <a:pt x="101" y="61"/>
                  <a:pt x="105" y="56"/>
                  <a:pt x="110" y="53"/>
                </a:cubicBezTo>
                <a:cubicBezTo>
                  <a:pt x="132" y="36"/>
                  <a:pt x="163" y="39"/>
                  <a:pt x="181" y="58"/>
                </a:cubicBezTo>
                <a:cubicBezTo>
                  <a:pt x="158" y="76"/>
                  <a:pt x="158" y="76"/>
                  <a:pt x="158" y="76"/>
                </a:cubicBezTo>
                <a:cubicBezTo>
                  <a:pt x="236" y="95"/>
                  <a:pt x="236" y="95"/>
                  <a:pt x="236" y="95"/>
                </a:cubicBezTo>
                <a:lnTo>
                  <a:pt x="235" y="18"/>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55" name="Freeform 155"/>
          <p:cNvSpPr>
            <a:spLocks noEditPoints="1"/>
          </p:cNvSpPr>
          <p:nvPr/>
        </p:nvSpPr>
        <p:spPr bwMode="auto">
          <a:xfrm>
            <a:off x="4224290" y="1663476"/>
            <a:ext cx="671792" cy="645954"/>
          </a:xfrm>
          <a:custGeom>
            <a:avLst/>
            <a:gdLst>
              <a:gd name="T0" fmla="*/ 123 w 264"/>
              <a:gd name="T1" fmla="*/ 0 h 254"/>
              <a:gd name="T2" fmla="*/ 234 w 264"/>
              <a:gd name="T3" fmla="*/ 0 h 254"/>
              <a:gd name="T4" fmla="*/ 255 w 264"/>
              <a:gd name="T5" fmla="*/ 9 h 254"/>
              <a:gd name="T6" fmla="*/ 264 w 264"/>
              <a:gd name="T7" fmla="*/ 30 h 254"/>
              <a:gd name="T8" fmla="*/ 264 w 264"/>
              <a:gd name="T9" fmla="*/ 93 h 254"/>
              <a:gd name="T10" fmla="*/ 255 w 264"/>
              <a:gd name="T11" fmla="*/ 114 h 254"/>
              <a:gd name="T12" fmla="*/ 234 w 264"/>
              <a:gd name="T13" fmla="*/ 123 h 254"/>
              <a:gd name="T14" fmla="*/ 171 w 264"/>
              <a:gd name="T15" fmla="*/ 123 h 254"/>
              <a:gd name="T16" fmla="*/ 140 w 264"/>
              <a:gd name="T17" fmla="*/ 150 h 254"/>
              <a:gd name="T18" fmla="*/ 137 w 264"/>
              <a:gd name="T19" fmla="*/ 148 h 254"/>
              <a:gd name="T20" fmla="*/ 129 w 264"/>
              <a:gd name="T21" fmla="*/ 142 h 254"/>
              <a:gd name="T22" fmla="*/ 135 w 264"/>
              <a:gd name="T23" fmla="*/ 123 h 254"/>
              <a:gd name="T24" fmla="*/ 132 w 264"/>
              <a:gd name="T25" fmla="*/ 123 h 254"/>
              <a:gd name="T26" fmla="*/ 137 w 264"/>
              <a:gd name="T27" fmla="*/ 109 h 254"/>
              <a:gd name="T28" fmla="*/ 143 w 264"/>
              <a:gd name="T29" fmla="*/ 109 h 254"/>
              <a:gd name="T30" fmla="*/ 152 w 264"/>
              <a:gd name="T31" fmla="*/ 109 h 254"/>
              <a:gd name="T32" fmla="*/ 150 w 264"/>
              <a:gd name="T33" fmla="*/ 118 h 254"/>
              <a:gd name="T34" fmla="*/ 148 w 264"/>
              <a:gd name="T35" fmla="*/ 126 h 254"/>
              <a:gd name="T36" fmla="*/ 164 w 264"/>
              <a:gd name="T37" fmla="*/ 111 h 254"/>
              <a:gd name="T38" fmla="*/ 166 w 264"/>
              <a:gd name="T39" fmla="*/ 109 h 254"/>
              <a:gd name="T40" fmla="*/ 169 w 264"/>
              <a:gd name="T41" fmla="*/ 109 h 254"/>
              <a:gd name="T42" fmla="*/ 234 w 264"/>
              <a:gd name="T43" fmla="*/ 109 h 254"/>
              <a:gd name="T44" fmla="*/ 246 w 264"/>
              <a:gd name="T45" fmla="*/ 104 h 254"/>
              <a:gd name="T46" fmla="*/ 251 w 264"/>
              <a:gd name="T47" fmla="*/ 93 h 254"/>
              <a:gd name="T48" fmla="*/ 251 w 264"/>
              <a:gd name="T49" fmla="*/ 30 h 254"/>
              <a:gd name="T50" fmla="*/ 246 w 264"/>
              <a:gd name="T51" fmla="*/ 19 h 254"/>
              <a:gd name="T52" fmla="*/ 234 w 264"/>
              <a:gd name="T53" fmla="*/ 14 h 254"/>
              <a:gd name="T54" fmla="*/ 123 w 264"/>
              <a:gd name="T55" fmla="*/ 14 h 254"/>
              <a:gd name="T56" fmla="*/ 111 w 264"/>
              <a:gd name="T57" fmla="*/ 19 h 254"/>
              <a:gd name="T58" fmla="*/ 106 w 264"/>
              <a:gd name="T59" fmla="*/ 30 h 254"/>
              <a:gd name="T60" fmla="*/ 106 w 264"/>
              <a:gd name="T61" fmla="*/ 39 h 254"/>
              <a:gd name="T62" fmla="*/ 93 w 264"/>
              <a:gd name="T63" fmla="*/ 34 h 254"/>
              <a:gd name="T64" fmla="*/ 93 w 264"/>
              <a:gd name="T65" fmla="*/ 30 h 254"/>
              <a:gd name="T66" fmla="*/ 102 w 264"/>
              <a:gd name="T67" fmla="*/ 9 h 254"/>
              <a:gd name="T68" fmla="*/ 123 w 264"/>
              <a:gd name="T69" fmla="*/ 0 h 254"/>
              <a:gd name="T70" fmla="*/ 213 w 264"/>
              <a:gd name="T71" fmla="*/ 50 h 254"/>
              <a:gd name="T72" fmla="*/ 202 w 264"/>
              <a:gd name="T73" fmla="*/ 61 h 254"/>
              <a:gd name="T74" fmla="*/ 213 w 264"/>
              <a:gd name="T75" fmla="*/ 72 h 254"/>
              <a:gd name="T76" fmla="*/ 224 w 264"/>
              <a:gd name="T77" fmla="*/ 61 h 254"/>
              <a:gd name="T78" fmla="*/ 213 w 264"/>
              <a:gd name="T79" fmla="*/ 50 h 254"/>
              <a:gd name="T80" fmla="*/ 179 w 264"/>
              <a:gd name="T81" fmla="*/ 50 h 254"/>
              <a:gd name="T82" fmla="*/ 168 w 264"/>
              <a:gd name="T83" fmla="*/ 61 h 254"/>
              <a:gd name="T84" fmla="*/ 179 w 264"/>
              <a:gd name="T85" fmla="*/ 72 h 254"/>
              <a:gd name="T86" fmla="*/ 189 w 264"/>
              <a:gd name="T87" fmla="*/ 61 h 254"/>
              <a:gd name="T88" fmla="*/ 179 w 264"/>
              <a:gd name="T89" fmla="*/ 50 h 254"/>
              <a:gd name="T90" fmla="*/ 145 w 264"/>
              <a:gd name="T91" fmla="*/ 50 h 254"/>
              <a:gd name="T92" fmla="*/ 135 w 264"/>
              <a:gd name="T93" fmla="*/ 61 h 254"/>
              <a:gd name="T94" fmla="*/ 145 w 264"/>
              <a:gd name="T95" fmla="*/ 72 h 254"/>
              <a:gd name="T96" fmla="*/ 156 w 264"/>
              <a:gd name="T97" fmla="*/ 61 h 254"/>
              <a:gd name="T98" fmla="*/ 145 w 264"/>
              <a:gd name="T99" fmla="*/ 50 h 254"/>
              <a:gd name="T100" fmla="*/ 77 w 264"/>
              <a:gd name="T101" fmla="*/ 50 h 254"/>
              <a:gd name="T102" fmla="*/ 33 w 264"/>
              <a:gd name="T103" fmla="*/ 94 h 254"/>
              <a:gd name="T104" fmla="*/ 77 w 264"/>
              <a:gd name="T105" fmla="*/ 137 h 254"/>
              <a:gd name="T106" fmla="*/ 121 w 264"/>
              <a:gd name="T107" fmla="*/ 94 h 254"/>
              <a:gd name="T108" fmla="*/ 77 w 264"/>
              <a:gd name="T109" fmla="*/ 50 h 254"/>
              <a:gd name="T110" fmla="*/ 156 w 264"/>
              <a:gd name="T111" fmla="*/ 234 h 254"/>
              <a:gd name="T112" fmla="*/ 108 w 264"/>
              <a:gd name="T113" fmla="*/ 151 h 254"/>
              <a:gd name="T114" fmla="*/ 78 w 264"/>
              <a:gd name="T115" fmla="*/ 197 h 254"/>
              <a:gd name="T116" fmla="*/ 49 w 264"/>
              <a:gd name="T117" fmla="*/ 150 h 254"/>
              <a:gd name="T118" fmla="*/ 0 w 264"/>
              <a:gd name="T119" fmla="*/ 234 h 254"/>
              <a:gd name="T120" fmla="*/ 156 w 264"/>
              <a:gd name="T121" fmla="*/ 23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254">
                <a:moveTo>
                  <a:pt x="123" y="0"/>
                </a:moveTo>
                <a:cubicBezTo>
                  <a:pt x="234" y="0"/>
                  <a:pt x="234" y="0"/>
                  <a:pt x="234" y="0"/>
                </a:cubicBezTo>
                <a:cubicBezTo>
                  <a:pt x="242" y="0"/>
                  <a:pt x="250" y="4"/>
                  <a:pt x="255" y="9"/>
                </a:cubicBezTo>
                <a:cubicBezTo>
                  <a:pt x="261" y="14"/>
                  <a:pt x="264" y="22"/>
                  <a:pt x="264" y="30"/>
                </a:cubicBezTo>
                <a:cubicBezTo>
                  <a:pt x="264" y="93"/>
                  <a:pt x="264" y="93"/>
                  <a:pt x="264" y="93"/>
                </a:cubicBezTo>
                <a:cubicBezTo>
                  <a:pt x="264" y="101"/>
                  <a:pt x="261" y="108"/>
                  <a:pt x="255" y="114"/>
                </a:cubicBezTo>
                <a:cubicBezTo>
                  <a:pt x="250" y="119"/>
                  <a:pt x="242" y="123"/>
                  <a:pt x="234" y="123"/>
                </a:cubicBezTo>
                <a:cubicBezTo>
                  <a:pt x="171" y="123"/>
                  <a:pt x="171" y="123"/>
                  <a:pt x="171" y="123"/>
                </a:cubicBezTo>
                <a:cubicBezTo>
                  <a:pt x="140" y="150"/>
                  <a:pt x="140" y="150"/>
                  <a:pt x="140" y="150"/>
                </a:cubicBezTo>
                <a:cubicBezTo>
                  <a:pt x="137" y="148"/>
                  <a:pt x="137" y="148"/>
                  <a:pt x="137" y="148"/>
                </a:cubicBezTo>
                <a:cubicBezTo>
                  <a:pt x="135" y="146"/>
                  <a:pt x="132" y="144"/>
                  <a:pt x="129" y="142"/>
                </a:cubicBezTo>
                <a:cubicBezTo>
                  <a:pt x="135" y="123"/>
                  <a:pt x="135" y="123"/>
                  <a:pt x="135" y="123"/>
                </a:cubicBezTo>
                <a:cubicBezTo>
                  <a:pt x="132" y="123"/>
                  <a:pt x="132" y="123"/>
                  <a:pt x="132" y="123"/>
                </a:cubicBezTo>
                <a:cubicBezTo>
                  <a:pt x="134" y="119"/>
                  <a:pt x="136" y="114"/>
                  <a:pt x="137" y="109"/>
                </a:cubicBezTo>
                <a:cubicBezTo>
                  <a:pt x="143" y="109"/>
                  <a:pt x="143" y="109"/>
                  <a:pt x="143" y="109"/>
                </a:cubicBezTo>
                <a:cubicBezTo>
                  <a:pt x="152" y="109"/>
                  <a:pt x="152" y="109"/>
                  <a:pt x="152" y="109"/>
                </a:cubicBezTo>
                <a:cubicBezTo>
                  <a:pt x="150" y="118"/>
                  <a:pt x="150" y="118"/>
                  <a:pt x="150" y="118"/>
                </a:cubicBezTo>
                <a:cubicBezTo>
                  <a:pt x="148" y="126"/>
                  <a:pt x="148" y="126"/>
                  <a:pt x="148" y="126"/>
                </a:cubicBezTo>
                <a:cubicBezTo>
                  <a:pt x="164" y="111"/>
                  <a:pt x="164" y="111"/>
                  <a:pt x="164" y="111"/>
                </a:cubicBezTo>
                <a:cubicBezTo>
                  <a:pt x="166" y="109"/>
                  <a:pt x="166" y="109"/>
                  <a:pt x="166" y="109"/>
                </a:cubicBezTo>
                <a:cubicBezTo>
                  <a:pt x="169" y="109"/>
                  <a:pt x="169" y="109"/>
                  <a:pt x="169" y="109"/>
                </a:cubicBezTo>
                <a:cubicBezTo>
                  <a:pt x="234" y="109"/>
                  <a:pt x="234" y="109"/>
                  <a:pt x="234" y="109"/>
                </a:cubicBezTo>
                <a:cubicBezTo>
                  <a:pt x="239" y="109"/>
                  <a:pt x="243" y="107"/>
                  <a:pt x="246" y="104"/>
                </a:cubicBezTo>
                <a:cubicBezTo>
                  <a:pt x="249" y="101"/>
                  <a:pt x="251" y="97"/>
                  <a:pt x="251" y="93"/>
                </a:cubicBezTo>
                <a:cubicBezTo>
                  <a:pt x="251" y="30"/>
                  <a:pt x="251" y="30"/>
                  <a:pt x="251" y="30"/>
                </a:cubicBezTo>
                <a:cubicBezTo>
                  <a:pt x="251" y="26"/>
                  <a:pt x="249" y="22"/>
                  <a:pt x="246" y="19"/>
                </a:cubicBezTo>
                <a:cubicBezTo>
                  <a:pt x="243" y="16"/>
                  <a:pt x="239" y="14"/>
                  <a:pt x="234" y="14"/>
                </a:cubicBezTo>
                <a:cubicBezTo>
                  <a:pt x="123" y="14"/>
                  <a:pt x="123" y="14"/>
                  <a:pt x="123" y="14"/>
                </a:cubicBezTo>
                <a:cubicBezTo>
                  <a:pt x="118" y="14"/>
                  <a:pt x="114" y="16"/>
                  <a:pt x="111" y="19"/>
                </a:cubicBezTo>
                <a:cubicBezTo>
                  <a:pt x="108" y="22"/>
                  <a:pt x="106" y="26"/>
                  <a:pt x="106" y="30"/>
                </a:cubicBezTo>
                <a:cubicBezTo>
                  <a:pt x="106" y="39"/>
                  <a:pt x="106" y="39"/>
                  <a:pt x="106" y="39"/>
                </a:cubicBezTo>
                <a:cubicBezTo>
                  <a:pt x="102" y="37"/>
                  <a:pt x="97" y="35"/>
                  <a:pt x="93" y="34"/>
                </a:cubicBezTo>
                <a:cubicBezTo>
                  <a:pt x="93" y="30"/>
                  <a:pt x="93" y="30"/>
                  <a:pt x="93" y="30"/>
                </a:cubicBezTo>
                <a:cubicBezTo>
                  <a:pt x="93" y="22"/>
                  <a:pt x="96" y="14"/>
                  <a:pt x="102" y="9"/>
                </a:cubicBezTo>
                <a:cubicBezTo>
                  <a:pt x="107" y="4"/>
                  <a:pt x="115" y="0"/>
                  <a:pt x="123" y="0"/>
                </a:cubicBezTo>
                <a:close/>
                <a:moveTo>
                  <a:pt x="213" y="50"/>
                </a:moveTo>
                <a:cubicBezTo>
                  <a:pt x="207" y="50"/>
                  <a:pt x="202" y="55"/>
                  <a:pt x="202" y="61"/>
                </a:cubicBezTo>
                <a:cubicBezTo>
                  <a:pt x="202" y="67"/>
                  <a:pt x="207" y="72"/>
                  <a:pt x="213" y="72"/>
                </a:cubicBezTo>
                <a:cubicBezTo>
                  <a:pt x="219" y="72"/>
                  <a:pt x="224" y="67"/>
                  <a:pt x="224" y="61"/>
                </a:cubicBezTo>
                <a:cubicBezTo>
                  <a:pt x="224" y="55"/>
                  <a:pt x="219" y="50"/>
                  <a:pt x="213" y="50"/>
                </a:cubicBezTo>
                <a:close/>
                <a:moveTo>
                  <a:pt x="179" y="50"/>
                </a:moveTo>
                <a:cubicBezTo>
                  <a:pt x="173" y="50"/>
                  <a:pt x="168" y="55"/>
                  <a:pt x="168" y="61"/>
                </a:cubicBezTo>
                <a:cubicBezTo>
                  <a:pt x="168" y="67"/>
                  <a:pt x="173" y="72"/>
                  <a:pt x="179" y="72"/>
                </a:cubicBezTo>
                <a:cubicBezTo>
                  <a:pt x="185" y="72"/>
                  <a:pt x="189" y="67"/>
                  <a:pt x="189" y="61"/>
                </a:cubicBezTo>
                <a:cubicBezTo>
                  <a:pt x="189" y="55"/>
                  <a:pt x="185" y="50"/>
                  <a:pt x="179" y="50"/>
                </a:cubicBezTo>
                <a:close/>
                <a:moveTo>
                  <a:pt x="145" y="50"/>
                </a:moveTo>
                <a:cubicBezTo>
                  <a:pt x="139" y="50"/>
                  <a:pt x="135" y="55"/>
                  <a:pt x="135" y="61"/>
                </a:cubicBezTo>
                <a:cubicBezTo>
                  <a:pt x="135" y="67"/>
                  <a:pt x="139" y="72"/>
                  <a:pt x="145" y="72"/>
                </a:cubicBezTo>
                <a:cubicBezTo>
                  <a:pt x="151" y="72"/>
                  <a:pt x="156" y="67"/>
                  <a:pt x="156" y="61"/>
                </a:cubicBezTo>
                <a:cubicBezTo>
                  <a:pt x="156" y="55"/>
                  <a:pt x="151" y="50"/>
                  <a:pt x="145" y="50"/>
                </a:cubicBezTo>
                <a:close/>
                <a:moveTo>
                  <a:pt x="77" y="50"/>
                </a:moveTo>
                <a:cubicBezTo>
                  <a:pt x="53" y="50"/>
                  <a:pt x="33" y="69"/>
                  <a:pt x="33" y="94"/>
                </a:cubicBezTo>
                <a:cubicBezTo>
                  <a:pt x="33" y="118"/>
                  <a:pt x="53" y="137"/>
                  <a:pt x="77" y="137"/>
                </a:cubicBezTo>
                <a:cubicBezTo>
                  <a:pt x="101" y="137"/>
                  <a:pt x="121" y="118"/>
                  <a:pt x="121" y="94"/>
                </a:cubicBezTo>
                <a:cubicBezTo>
                  <a:pt x="121" y="69"/>
                  <a:pt x="101" y="50"/>
                  <a:pt x="77" y="50"/>
                </a:cubicBezTo>
                <a:close/>
                <a:moveTo>
                  <a:pt x="156" y="234"/>
                </a:moveTo>
                <a:cubicBezTo>
                  <a:pt x="155" y="190"/>
                  <a:pt x="134" y="162"/>
                  <a:pt x="108" y="151"/>
                </a:cubicBezTo>
                <a:cubicBezTo>
                  <a:pt x="78" y="197"/>
                  <a:pt x="78" y="197"/>
                  <a:pt x="78" y="197"/>
                </a:cubicBezTo>
                <a:cubicBezTo>
                  <a:pt x="49" y="150"/>
                  <a:pt x="49" y="150"/>
                  <a:pt x="49" y="150"/>
                </a:cubicBezTo>
                <a:cubicBezTo>
                  <a:pt x="22" y="161"/>
                  <a:pt x="0" y="189"/>
                  <a:pt x="0" y="234"/>
                </a:cubicBezTo>
                <a:cubicBezTo>
                  <a:pt x="55" y="254"/>
                  <a:pt x="107" y="253"/>
                  <a:pt x="156" y="234"/>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71" name="Freeform 171"/>
          <p:cNvSpPr>
            <a:spLocks noEditPoints="1"/>
          </p:cNvSpPr>
          <p:nvPr/>
        </p:nvSpPr>
        <p:spPr bwMode="auto">
          <a:xfrm>
            <a:off x="9495279" y="2660399"/>
            <a:ext cx="521069" cy="619040"/>
          </a:xfrm>
          <a:custGeom>
            <a:avLst/>
            <a:gdLst>
              <a:gd name="T0" fmla="*/ 16 w 205"/>
              <a:gd name="T1" fmla="*/ 0 h 243"/>
              <a:gd name="T2" fmla="*/ 189 w 205"/>
              <a:gd name="T3" fmla="*/ 0 h 243"/>
              <a:gd name="T4" fmla="*/ 205 w 205"/>
              <a:gd name="T5" fmla="*/ 16 h 243"/>
              <a:gd name="T6" fmla="*/ 205 w 205"/>
              <a:gd name="T7" fmla="*/ 226 h 243"/>
              <a:gd name="T8" fmla="*/ 189 w 205"/>
              <a:gd name="T9" fmla="*/ 243 h 243"/>
              <a:gd name="T10" fmla="*/ 16 w 205"/>
              <a:gd name="T11" fmla="*/ 243 h 243"/>
              <a:gd name="T12" fmla="*/ 0 w 205"/>
              <a:gd name="T13" fmla="*/ 226 h 243"/>
              <a:gd name="T14" fmla="*/ 0 w 205"/>
              <a:gd name="T15" fmla="*/ 198 h 243"/>
              <a:gd name="T16" fmla="*/ 17 w 205"/>
              <a:gd name="T17" fmla="*/ 198 h 243"/>
              <a:gd name="T18" fmla="*/ 31 w 205"/>
              <a:gd name="T19" fmla="*/ 207 h 243"/>
              <a:gd name="T20" fmla="*/ 46 w 205"/>
              <a:gd name="T21" fmla="*/ 191 h 243"/>
              <a:gd name="T22" fmla="*/ 31 w 205"/>
              <a:gd name="T23" fmla="*/ 176 h 243"/>
              <a:gd name="T24" fmla="*/ 17 w 205"/>
              <a:gd name="T25" fmla="*/ 185 h 243"/>
              <a:gd name="T26" fmla="*/ 0 w 205"/>
              <a:gd name="T27" fmla="*/ 185 h 243"/>
              <a:gd name="T28" fmla="*/ 0 w 205"/>
              <a:gd name="T29" fmla="*/ 148 h 243"/>
              <a:gd name="T30" fmla="*/ 17 w 205"/>
              <a:gd name="T31" fmla="*/ 148 h 243"/>
              <a:gd name="T32" fmla="*/ 31 w 205"/>
              <a:gd name="T33" fmla="*/ 157 h 243"/>
              <a:gd name="T34" fmla="*/ 46 w 205"/>
              <a:gd name="T35" fmla="*/ 142 h 243"/>
              <a:gd name="T36" fmla="*/ 31 w 205"/>
              <a:gd name="T37" fmla="*/ 126 h 243"/>
              <a:gd name="T38" fmla="*/ 17 w 205"/>
              <a:gd name="T39" fmla="*/ 135 h 243"/>
              <a:gd name="T40" fmla="*/ 0 w 205"/>
              <a:gd name="T41" fmla="*/ 135 h 243"/>
              <a:gd name="T42" fmla="*/ 0 w 205"/>
              <a:gd name="T43" fmla="*/ 100 h 243"/>
              <a:gd name="T44" fmla="*/ 17 w 205"/>
              <a:gd name="T45" fmla="*/ 100 h 243"/>
              <a:gd name="T46" fmla="*/ 31 w 205"/>
              <a:gd name="T47" fmla="*/ 109 h 243"/>
              <a:gd name="T48" fmla="*/ 46 w 205"/>
              <a:gd name="T49" fmla="*/ 94 h 243"/>
              <a:gd name="T50" fmla="*/ 31 w 205"/>
              <a:gd name="T51" fmla="*/ 78 h 243"/>
              <a:gd name="T52" fmla="*/ 17 w 205"/>
              <a:gd name="T53" fmla="*/ 87 h 243"/>
              <a:gd name="T54" fmla="*/ 0 w 205"/>
              <a:gd name="T55" fmla="*/ 87 h 243"/>
              <a:gd name="T56" fmla="*/ 0 w 205"/>
              <a:gd name="T57" fmla="*/ 53 h 243"/>
              <a:gd name="T58" fmla="*/ 17 w 205"/>
              <a:gd name="T59" fmla="*/ 53 h 243"/>
              <a:gd name="T60" fmla="*/ 31 w 205"/>
              <a:gd name="T61" fmla="*/ 62 h 243"/>
              <a:gd name="T62" fmla="*/ 46 w 205"/>
              <a:gd name="T63" fmla="*/ 46 h 243"/>
              <a:gd name="T64" fmla="*/ 31 w 205"/>
              <a:gd name="T65" fmla="*/ 31 h 243"/>
              <a:gd name="T66" fmla="*/ 17 w 205"/>
              <a:gd name="T67" fmla="*/ 40 h 243"/>
              <a:gd name="T68" fmla="*/ 0 w 205"/>
              <a:gd name="T69" fmla="*/ 40 h 243"/>
              <a:gd name="T70" fmla="*/ 0 w 205"/>
              <a:gd name="T71" fmla="*/ 16 h 243"/>
              <a:gd name="T72" fmla="*/ 16 w 205"/>
              <a:gd name="T73" fmla="*/ 0 h 243"/>
              <a:gd name="T74" fmla="*/ 148 w 205"/>
              <a:gd name="T75" fmla="*/ 117 h 243"/>
              <a:gd name="T76" fmla="*/ 159 w 205"/>
              <a:gd name="T77" fmla="*/ 116 h 243"/>
              <a:gd name="T78" fmla="*/ 148 w 205"/>
              <a:gd name="T79" fmla="*/ 62 h 243"/>
              <a:gd name="T80" fmla="*/ 96 w 205"/>
              <a:gd name="T81" fmla="*/ 63 h 243"/>
              <a:gd name="T82" fmla="*/ 87 w 205"/>
              <a:gd name="T83" fmla="*/ 117 h 243"/>
              <a:gd name="T84" fmla="*/ 98 w 205"/>
              <a:gd name="T85" fmla="*/ 117 h 243"/>
              <a:gd name="T86" fmla="*/ 109 w 205"/>
              <a:gd name="T87" fmla="*/ 131 h 243"/>
              <a:gd name="T88" fmla="*/ 107 w 205"/>
              <a:gd name="T89" fmla="*/ 142 h 243"/>
              <a:gd name="T90" fmla="*/ 79 w 205"/>
              <a:gd name="T91" fmla="*/ 147 h 243"/>
              <a:gd name="T92" fmla="*/ 72 w 205"/>
              <a:gd name="T93" fmla="*/ 183 h 243"/>
              <a:gd name="T94" fmla="*/ 174 w 205"/>
              <a:gd name="T95" fmla="*/ 183 h 243"/>
              <a:gd name="T96" fmla="*/ 167 w 205"/>
              <a:gd name="T97" fmla="*/ 147 h 243"/>
              <a:gd name="T98" fmla="*/ 139 w 205"/>
              <a:gd name="T99" fmla="*/ 142 h 243"/>
              <a:gd name="T100" fmla="*/ 136 w 205"/>
              <a:gd name="T101" fmla="*/ 131 h 243"/>
              <a:gd name="T102" fmla="*/ 148 w 205"/>
              <a:gd name="T103" fmla="*/ 11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 h="243">
                <a:moveTo>
                  <a:pt x="16" y="0"/>
                </a:moveTo>
                <a:cubicBezTo>
                  <a:pt x="189" y="0"/>
                  <a:pt x="189" y="0"/>
                  <a:pt x="189" y="0"/>
                </a:cubicBezTo>
                <a:cubicBezTo>
                  <a:pt x="198" y="0"/>
                  <a:pt x="205" y="7"/>
                  <a:pt x="205" y="16"/>
                </a:cubicBezTo>
                <a:cubicBezTo>
                  <a:pt x="205" y="226"/>
                  <a:pt x="205" y="226"/>
                  <a:pt x="205" y="226"/>
                </a:cubicBezTo>
                <a:cubicBezTo>
                  <a:pt x="205" y="235"/>
                  <a:pt x="198" y="243"/>
                  <a:pt x="189" y="243"/>
                </a:cubicBezTo>
                <a:cubicBezTo>
                  <a:pt x="16" y="243"/>
                  <a:pt x="16" y="243"/>
                  <a:pt x="16" y="243"/>
                </a:cubicBezTo>
                <a:cubicBezTo>
                  <a:pt x="7" y="243"/>
                  <a:pt x="0" y="235"/>
                  <a:pt x="0" y="226"/>
                </a:cubicBezTo>
                <a:cubicBezTo>
                  <a:pt x="0" y="198"/>
                  <a:pt x="0" y="198"/>
                  <a:pt x="0" y="198"/>
                </a:cubicBezTo>
                <a:cubicBezTo>
                  <a:pt x="17" y="198"/>
                  <a:pt x="17" y="198"/>
                  <a:pt x="17" y="198"/>
                </a:cubicBezTo>
                <a:cubicBezTo>
                  <a:pt x="19" y="203"/>
                  <a:pt x="25" y="207"/>
                  <a:pt x="31" y="207"/>
                </a:cubicBezTo>
                <a:cubicBezTo>
                  <a:pt x="39" y="207"/>
                  <a:pt x="46" y="200"/>
                  <a:pt x="46" y="191"/>
                </a:cubicBezTo>
                <a:cubicBezTo>
                  <a:pt x="46" y="183"/>
                  <a:pt x="39" y="176"/>
                  <a:pt x="31" y="176"/>
                </a:cubicBezTo>
                <a:cubicBezTo>
                  <a:pt x="25" y="176"/>
                  <a:pt x="19" y="180"/>
                  <a:pt x="17" y="185"/>
                </a:cubicBezTo>
                <a:cubicBezTo>
                  <a:pt x="0" y="185"/>
                  <a:pt x="0" y="185"/>
                  <a:pt x="0" y="185"/>
                </a:cubicBezTo>
                <a:cubicBezTo>
                  <a:pt x="0" y="148"/>
                  <a:pt x="0" y="148"/>
                  <a:pt x="0" y="148"/>
                </a:cubicBezTo>
                <a:cubicBezTo>
                  <a:pt x="17" y="148"/>
                  <a:pt x="17" y="148"/>
                  <a:pt x="17" y="148"/>
                </a:cubicBezTo>
                <a:cubicBezTo>
                  <a:pt x="19" y="153"/>
                  <a:pt x="25" y="157"/>
                  <a:pt x="31" y="157"/>
                </a:cubicBezTo>
                <a:cubicBezTo>
                  <a:pt x="39" y="157"/>
                  <a:pt x="46" y="150"/>
                  <a:pt x="46" y="142"/>
                </a:cubicBezTo>
                <a:cubicBezTo>
                  <a:pt x="46" y="133"/>
                  <a:pt x="39" y="126"/>
                  <a:pt x="31" y="126"/>
                </a:cubicBezTo>
                <a:cubicBezTo>
                  <a:pt x="25" y="126"/>
                  <a:pt x="19" y="130"/>
                  <a:pt x="17" y="135"/>
                </a:cubicBezTo>
                <a:cubicBezTo>
                  <a:pt x="0" y="135"/>
                  <a:pt x="0" y="135"/>
                  <a:pt x="0" y="135"/>
                </a:cubicBezTo>
                <a:cubicBezTo>
                  <a:pt x="0" y="100"/>
                  <a:pt x="0" y="100"/>
                  <a:pt x="0" y="100"/>
                </a:cubicBezTo>
                <a:cubicBezTo>
                  <a:pt x="17" y="100"/>
                  <a:pt x="17" y="100"/>
                  <a:pt x="17" y="100"/>
                </a:cubicBezTo>
                <a:cubicBezTo>
                  <a:pt x="19" y="105"/>
                  <a:pt x="25" y="109"/>
                  <a:pt x="31" y="109"/>
                </a:cubicBezTo>
                <a:cubicBezTo>
                  <a:pt x="39" y="109"/>
                  <a:pt x="46" y="102"/>
                  <a:pt x="46" y="94"/>
                </a:cubicBezTo>
                <a:cubicBezTo>
                  <a:pt x="46" y="85"/>
                  <a:pt x="39" y="78"/>
                  <a:pt x="31" y="78"/>
                </a:cubicBezTo>
                <a:cubicBezTo>
                  <a:pt x="25" y="78"/>
                  <a:pt x="19" y="82"/>
                  <a:pt x="17" y="87"/>
                </a:cubicBezTo>
                <a:cubicBezTo>
                  <a:pt x="0" y="87"/>
                  <a:pt x="0" y="87"/>
                  <a:pt x="0" y="87"/>
                </a:cubicBezTo>
                <a:cubicBezTo>
                  <a:pt x="0" y="53"/>
                  <a:pt x="0" y="53"/>
                  <a:pt x="0" y="53"/>
                </a:cubicBezTo>
                <a:cubicBezTo>
                  <a:pt x="17" y="53"/>
                  <a:pt x="17" y="53"/>
                  <a:pt x="17" y="53"/>
                </a:cubicBezTo>
                <a:cubicBezTo>
                  <a:pt x="19" y="58"/>
                  <a:pt x="25" y="62"/>
                  <a:pt x="31" y="62"/>
                </a:cubicBezTo>
                <a:cubicBezTo>
                  <a:pt x="39" y="62"/>
                  <a:pt x="46" y="55"/>
                  <a:pt x="46" y="46"/>
                </a:cubicBezTo>
                <a:cubicBezTo>
                  <a:pt x="46" y="38"/>
                  <a:pt x="39" y="31"/>
                  <a:pt x="31" y="31"/>
                </a:cubicBezTo>
                <a:cubicBezTo>
                  <a:pt x="25" y="31"/>
                  <a:pt x="19" y="35"/>
                  <a:pt x="17" y="40"/>
                </a:cubicBezTo>
                <a:cubicBezTo>
                  <a:pt x="0" y="40"/>
                  <a:pt x="0" y="40"/>
                  <a:pt x="0" y="40"/>
                </a:cubicBezTo>
                <a:cubicBezTo>
                  <a:pt x="0" y="16"/>
                  <a:pt x="0" y="16"/>
                  <a:pt x="0" y="16"/>
                </a:cubicBezTo>
                <a:cubicBezTo>
                  <a:pt x="0" y="7"/>
                  <a:pt x="7" y="0"/>
                  <a:pt x="16" y="0"/>
                </a:cubicBezTo>
                <a:close/>
                <a:moveTo>
                  <a:pt x="148" y="117"/>
                </a:moveTo>
                <a:cubicBezTo>
                  <a:pt x="149" y="116"/>
                  <a:pt x="158" y="117"/>
                  <a:pt x="159" y="116"/>
                </a:cubicBezTo>
                <a:cubicBezTo>
                  <a:pt x="162" y="98"/>
                  <a:pt x="156" y="68"/>
                  <a:pt x="148" y="62"/>
                </a:cubicBezTo>
                <a:cubicBezTo>
                  <a:pt x="136" y="53"/>
                  <a:pt x="108" y="53"/>
                  <a:pt x="96" y="63"/>
                </a:cubicBezTo>
                <a:cubicBezTo>
                  <a:pt x="88" y="69"/>
                  <a:pt x="84" y="97"/>
                  <a:pt x="87" y="117"/>
                </a:cubicBezTo>
                <a:cubicBezTo>
                  <a:pt x="90" y="117"/>
                  <a:pt x="96" y="117"/>
                  <a:pt x="98" y="117"/>
                </a:cubicBezTo>
                <a:cubicBezTo>
                  <a:pt x="100" y="123"/>
                  <a:pt x="104" y="128"/>
                  <a:pt x="109" y="131"/>
                </a:cubicBezTo>
                <a:cubicBezTo>
                  <a:pt x="109" y="135"/>
                  <a:pt x="108" y="138"/>
                  <a:pt x="107" y="142"/>
                </a:cubicBezTo>
                <a:cubicBezTo>
                  <a:pt x="103" y="142"/>
                  <a:pt x="80" y="143"/>
                  <a:pt x="79" y="147"/>
                </a:cubicBezTo>
                <a:cubicBezTo>
                  <a:pt x="71" y="157"/>
                  <a:pt x="70" y="174"/>
                  <a:pt x="72" y="183"/>
                </a:cubicBezTo>
                <a:cubicBezTo>
                  <a:pt x="96" y="194"/>
                  <a:pt x="150" y="194"/>
                  <a:pt x="174" y="183"/>
                </a:cubicBezTo>
                <a:cubicBezTo>
                  <a:pt x="176" y="174"/>
                  <a:pt x="175" y="157"/>
                  <a:pt x="167" y="147"/>
                </a:cubicBezTo>
                <a:cubicBezTo>
                  <a:pt x="166" y="143"/>
                  <a:pt x="143" y="142"/>
                  <a:pt x="139" y="142"/>
                </a:cubicBezTo>
                <a:cubicBezTo>
                  <a:pt x="138" y="139"/>
                  <a:pt x="137" y="137"/>
                  <a:pt x="136" y="131"/>
                </a:cubicBezTo>
                <a:cubicBezTo>
                  <a:pt x="141" y="127"/>
                  <a:pt x="145" y="122"/>
                  <a:pt x="148" y="117"/>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73" name="Freeform 173"/>
          <p:cNvSpPr>
            <a:spLocks noEditPoints="1"/>
          </p:cNvSpPr>
          <p:nvPr/>
        </p:nvSpPr>
        <p:spPr bwMode="auto">
          <a:xfrm>
            <a:off x="2149699" y="4768365"/>
            <a:ext cx="578130" cy="605044"/>
          </a:xfrm>
          <a:custGeom>
            <a:avLst/>
            <a:gdLst>
              <a:gd name="T0" fmla="*/ 127 w 227"/>
              <a:gd name="T1" fmla="*/ 40 h 238"/>
              <a:gd name="T2" fmla="*/ 138 w 227"/>
              <a:gd name="T3" fmla="*/ 44 h 238"/>
              <a:gd name="T4" fmla="*/ 175 w 227"/>
              <a:gd name="T5" fmla="*/ 79 h 238"/>
              <a:gd name="T6" fmla="*/ 178 w 227"/>
              <a:gd name="T7" fmla="*/ 126 h 238"/>
              <a:gd name="T8" fmla="*/ 175 w 227"/>
              <a:gd name="T9" fmla="*/ 137 h 238"/>
              <a:gd name="T10" fmla="*/ 155 w 227"/>
              <a:gd name="T11" fmla="*/ 131 h 238"/>
              <a:gd name="T12" fmla="*/ 159 w 227"/>
              <a:gd name="T13" fmla="*/ 121 h 238"/>
              <a:gd name="T14" fmla="*/ 157 w 227"/>
              <a:gd name="T15" fmla="*/ 87 h 238"/>
              <a:gd name="T16" fmla="*/ 130 w 227"/>
              <a:gd name="T17" fmla="*/ 63 h 238"/>
              <a:gd name="T18" fmla="*/ 121 w 227"/>
              <a:gd name="T19" fmla="*/ 60 h 238"/>
              <a:gd name="T20" fmla="*/ 127 w 227"/>
              <a:gd name="T21" fmla="*/ 40 h 238"/>
              <a:gd name="T22" fmla="*/ 149 w 227"/>
              <a:gd name="T23" fmla="*/ 219 h 238"/>
              <a:gd name="T24" fmla="*/ 160 w 227"/>
              <a:gd name="T25" fmla="*/ 214 h 238"/>
              <a:gd name="T26" fmla="*/ 121 w 227"/>
              <a:gd name="T27" fmla="*/ 149 h 238"/>
              <a:gd name="T28" fmla="*/ 115 w 227"/>
              <a:gd name="T29" fmla="*/ 152 h 238"/>
              <a:gd name="T30" fmla="*/ 109 w 227"/>
              <a:gd name="T31" fmla="*/ 155 h 238"/>
              <a:gd name="T32" fmla="*/ 100 w 227"/>
              <a:gd name="T33" fmla="*/ 160 h 238"/>
              <a:gd name="T34" fmla="*/ 98 w 227"/>
              <a:gd name="T35" fmla="*/ 161 h 238"/>
              <a:gd name="T36" fmla="*/ 84 w 227"/>
              <a:gd name="T37" fmla="*/ 168 h 238"/>
              <a:gd name="T38" fmla="*/ 49 w 227"/>
              <a:gd name="T39" fmla="*/ 95 h 238"/>
              <a:gd name="T40" fmla="*/ 61 w 227"/>
              <a:gd name="T41" fmla="*/ 89 h 238"/>
              <a:gd name="T42" fmla="*/ 79 w 227"/>
              <a:gd name="T43" fmla="*/ 80 h 238"/>
              <a:gd name="T44" fmla="*/ 84 w 227"/>
              <a:gd name="T45" fmla="*/ 77 h 238"/>
              <a:gd name="T46" fmla="*/ 55 w 227"/>
              <a:gd name="T47" fmla="*/ 7 h 238"/>
              <a:gd name="T48" fmla="*/ 45 w 227"/>
              <a:gd name="T49" fmla="*/ 12 h 238"/>
              <a:gd name="T50" fmla="*/ 36 w 227"/>
              <a:gd name="T51" fmla="*/ 17 h 238"/>
              <a:gd name="T52" fmla="*/ 31 w 227"/>
              <a:gd name="T53" fmla="*/ 20 h 238"/>
              <a:gd name="T54" fmla="*/ 26 w 227"/>
              <a:gd name="T55" fmla="*/ 22 h 238"/>
              <a:gd name="T56" fmla="*/ 2 w 227"/>
              <a:gd name="T57" fmla="*/ 59 h 238"/>
              <a:gd name="T58" fmla="*/ 2 w 227"/>
              <a:gd name="T59" fmla="*/ 60 h 238"/>
              <a:gd name="T60" fmla="*/ 2 w 227"/>
              <a:gd name="T61" fmla="*/ 60 h 238"/>
              <a:gd name="T62" fmla="*/ 86 w 227"/>
              <a:gd name="T63" fmla="*/ 227 h 238"/>
              <a:gd name="T64" fmla="*/ 129 w 227"/>
              <a:gd name="T65" fmla="*/ 229 h 238"/>
              <a:gd name="T66" fmla="*/ 136 w 227"/>
              <a:gd name="T67" fmla="*/ 226 h 238"/>
              <a:gd name="T68" fmla="*/ 149 w 227"/>
              <a:gd name="T69" fmla="*/ 219 h 238"/>
              <a:gd name="T70" fmla="*/ 149 w 227"/>
              <a:gd name="T71" fmla="*/ 219 h 238"/>
              <a:gd name="T72" fmla="*/ 123 w 227"/>
              <a:gd name="T73" fmla="*/ 89 h 238"/>
              <a:gd name="T74" fmla="*/ 100 w 227"/>
              <a:gd name="T75" fmla="*/ 101 h 238"/>
              <a:gd name="T76" fmla="*/ 112 w 227"/>
              <a:gd name="T77" fmla="*/ 125 h 238"/>
              <a:gd name="T78" fmla="*/ 136 w 227"/>
              <a:gd name="T79" fmla="*/ 113 h 238"/>
              <a:gd name="T80" fmla="*/ 123 w 227"/>
              <a:gd name="T81" fmla="*/ 89 h 238"/>
              <a:gd name="T82" fmla="*/ 140 w 227"/>
              <a:gd name="T83" fmla="*/ 0 h 238"/>
              <a:gd name="T84" fmla="*/ 134 w 227"/>
              <a:gd name="T85" fmla="*/ 19 h 238"/>
              <a:gd name="T86" fmla="*/ 145 w 227"/>
              <a:gd name="T87" fmla="*/ 23 h 238"/>
              <a:gd name="T88" fmla="*/ 191 w 227"/>
              <a:gd name="T89" fmla="*/ 62 h 238"/>
              <a:gd name="T90" fmla="*/ 200 w 227"/>
              <a:gd name="T91" fmla="*/ 128 h 238"/>
              <a:gd name="T92" fmla="*/ 196 w 227"/>
              <a:gd name="T93" fmla="*/ 144 h 238"/>
              <a:gd name="T94" fmla="*/ 215 w 227"/>
              <a:gd name="T95" fmla="*/ 150 h 238"/>
              <a:gd name="T96" fmla="*/ 220 w 227"/>
              <a:gd name="T97" fmla="*/ 132 h 238"/>
              <a:gd name="T98" fmla="*/ 209 w 227"/>
              <a:gd name="T99" fmla="*/ 52 h 238"/>
              <a:gd name="T100" fmla="*/ 153 w 227"/>
              <a:gd name="T101" fmla="*/ 4 h 238"/>
              <a:gd name="T102" fmla="*/ 140 w 227"/>
              <a:gd name="T10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7" h="238">
                <a:moveTo>
                  <a:pt x="127" y="40"/>
                </a:moveTo>
                <a:cubicBezTo>
                  <a:pt x="131" y="42"/>
                  <a:pt x="135" y="43"/>
                  <a:pt x="138" y="44"/>
                </a:cubicBezTo>
                <a:cubicBezTo>
                  <a:pt x="157" y="52"/>
                  <a:pt x="169" y="65"/>
                  <a:pt x="175" y="79"/>
                </a:cubicBezTo>
                <a:cubicBezTo>
                  <a:pt x="182" y="94"/>
                  <a:pt x="182" y="110"/>
                  <a:pt x="178" y="126"/>
                </a:cubicBezTo>
                <a:cubicBezTo>
                  <a:pt x="177" y="130"/>
                  <a:pt x="176" y="134"/>
                  <a:pt x="175" y="137"/>
                </a:cubicBezTo>
                <a:cubicBezTo>
                  <a:pt x="155" y="131"/>
                  <a:pt x="155" y="131"/>
                  <a:pt x="155" y="131"/>
                </a:cubicBezTo>
                <a:cubicBezTo>
                  <a:pt x="157" y="128"/>
                  <a:pt x="158" y="125"/>
                  <a:pt x="159" y="121"/>
                </a:cubicBezTo>
                <a:cubicBezTo>
                  <a:pt x="162" y="109"/>
                  <a:pt x="161" y="98"/>
                  <a:pt x="157" y="87"/>
                </a:cubicBezTo>
                <a:cubicBezTo>
                  <a:pt x="152" y="77"/>
                  <a:pt x="144" y="69"/>
                  <a:pt x="130" y="63"/>
                </a:cubicBezTo>
                <a:cubicBezTo>
                  <a:pt x="128" y="62"/>
                  <a:pt x="125" y="61"/>
                  <a:pt x="121" y="60"/>
                </a:cubicBezTo>
                <a:cubicBezTo>
                  <a:pt x="127" y="40"/>
                  <a:pt x="127" y="40"/>
                  <a:pt x="127" y="40"/>
                </a:cubicBezTo>
                <a:close/>
                <a:moveTo>
                  <a:pt x="149" y="219"/>
                </a:moveTo>
                <a:cubicBezTo>
                  <a:pt x="160" y="214"/>
                  <a:pt x="160" y="214"/>
                  <a:pt x="160" y="214"/>
                </a:cubicBezTo>
                <a:cubicBezTo>
                  <a:pt x="154" y="184"/>
                  <a:pt x="127" y="151"/>
                  <a:pt x="121" y="149"/>
                </a:cubicBezTo>
                <a:cubicBezTo>
                  <a:pt x="115" y="152"/>
                  <a:pt x="115" y="152"/>
                  <a:pt x="115" y="152"/>
                </a:cubicBezTo>
                <a:cubicBezTo>
                  <a:pt x="109" y="155"/>
                  <a:pt x="109" y="155"/>
                  <a:pt x="109" y="155"/>
                </a:cubicBezTo>
                <a:cubicBezTo>
                  <a:pt x="100" y="160"/>
                  <a:pt x="100" y="160"/>
                  <a:pt x="100" y="160"/>
                </a:cubicBezTo>
                <a:cubicBezTo>
                  <a:pt x="98" y="161"/>
                  <a:pt x="98" y="161"/>
                  <a:pt x="98" y="161"/>
                </a:cubicBezTo>
                <a:cubicBezTo>
                  <a:pt x="84" y="168"/>
                  <a:pt x="84" y="168"/>
                  <a:pt x="84" y="168"/>
                </a:cubicBezTo>
                <a:cubicBezTo>
                  <a:pt x="65" y="139"/>
                  <a:pt x="62" y="129"/>
                  <a:pt x="49" y="95"/>
                </a:cubicBezTo>
                <a:cubicBezTo>
                  <a:pt x="61" y="89"/>
                  <a:pt x="61" y="89"/>
                  <a:pt x="61" y="89"/>
                </a:cubicBezTo>
                <a:cubicBezTo>
                  <a:pt x="79" y="80"/>
                  <a:pt x="79" y="80"/>
                  <a:pt x="79" y="80"/>
                </a:cubicBezTo>
                <a:cubicBezTo>
                  <a:pt x="84" y="77"/>
                  <a:pt x="84" y="77"/>
                  <a:pt x="84" y="77"/>
                </a:cubicBezTo>
                <a:cubicBezTo>
                  <a:pt x="86" y="67"/>
                  <a:pt x="69" y="18"/>
                  <a:pt x="55" y="7"/>
                </a:cubicBezTo>
                <a:cubicBezTo>
                  <a:pt x="45" y="12"/>
                  <a:pt x="45" y="12"/>
                  <a:pt x="45" y="12"/>
                </a:cubicBezTo>
                <a:cubicBezTo>
                  <a:pt x="36" y="17"/>
                  <a:pt x="36" y="17"/>
                  <a:pt x="36" y="17"/>
                </a:cubicBezTo>
                <a:cubicBezTo>
                  <a:pt x="31" y="20"/>
                  <a:pt x="31" y="20"/>
                  <a:pt x="31" y="20"/>
                </a:cubicBezTo>
                <a:cubicBezTo>
                  <a:pt x="26" y="22"/>
                  <a:pt x="26" y="22"/>
                  <a:pt x="26" y="22"/>
                </a:cubicBezTo>
                <a:cubicBezTo>
                  <a:pt x="8" y="32"/>
                  <a:pt x="0" y="44"/>
                  <a:pt x="2" y="59"/>
                </a:cubicBezTo>
                <a:cubicBezTo>
                  <a:pt x="2" y="60"/>
                  <a:pt x="2" y="60"/>
                  <a:pt x="2" y="60"/>
                </a:cubicBezTo>
                <a:cubicBezTo>
                  <a:pt x="2" y="60"/>
                  <a:pt x="2" y="60"/>
                  <a:pt x="2" y="60"/>
                </a:cubicBezTo>
                <a:cubicBezTo>
                  <a:pt x="15" y="126"/>
                  <a:pt x="41" y="178"/>
                  <a:pt x="86" y="227"/>
                </a:cubicBezTo>
                <a:cubicBezTo>
                  <a:pt x="97" y="237"/>
                  <a:pt x="111" y="238"/>
                  <a:pt x="129" y="229"/>
                </a:cubicBezTo>
                <a:cubicBezTo>
                  <a:pt x="136" y="226"/>
                  <a:pt x="136" y="226"/>
                  <a:pt x="136" y="226"/>
                </a:cubicBezTo>
                <a:cubicBezTo>
                  <a:pt x="149" y="219"/>
                  <a:pt x="149" y="219"/>
                  <a:pt x="149" y="219"/>
                </a:cubicBezTo>
                <a:cubicBezTo>
                  <a:pt x="149" y="219"/>
                  <a:pt x="149" y="219"/>
                  <a:pt x="149" y="219"/>
                </a:cubicBezTo>
                <a:close/>
                <a:moveTo>
                  <a:pt x="123" y="89"/>
                </a:moveTo>
                <a:cubicBezTo>
                  <a:pt x="113" y="86"/>
                  <a:pt x="103" y="91"/>
                  <a:pt x="100" y="101"/>
                </a:cubicBezTo>
                <a:cubicBezTo>
                  <a:pt x="96" y="111"/>
                  <a:pt x="102" y="122"/>
                  <a:pt x="112" y="125"/>
                </a:cubicBezTo>
                <a:cubicBezTo>
                  <a:pt x="122" y="128"/>
                  <a:pt x="132" y="123"/>
                  <a:pt x="136" y="113"/>
                </a:cubicBezTo>
                <a:cubicBezTo>
                  <a:pt x="139" y="103"/>
                  <a:pt x="133" y="92"/>
                  <a:pt x="123" y="89"/>
                </a:cubicBezTo>
                <a:close/>
                <a:moveTo>
                  <a:pt x="140" y="0"/>
                </a:moveTo>
                <a:cubicBezTo>
                  <a:pt x="134" y="19"/>
                  <a:pt x="134" y="19"/>
                  <a:pt x="134" y="19"/>
                </a:cubicBezTo>
                <a:cubicBezTo>
                  <a:pt x="138" y="20"/>
                  <a:pt x="142" y="21"/>
                  <a:pt x="145" y="23"/>
                </a:cubicBezTo>
                <a:cubicBezTo>
                  <a:pt x="165" y="30"/>
                  <a:pt x="181" y="44"/>
                  <a:pt x="191" y="62"/>
                </a:cubicBezTo>
                <a:cubicBezTo>
                  <a:pt x="201" y="80"/>
                  <a:pt x="206" y="103"/>
                  <a:pt x="200" y="128"/>
                </a:cubicBezTo>
                <a:cubicBezTo>
                  <a:pt x="199" y="133"/>
                  <a:pt x="198" y="138"/>
                  <a:pt x="196" y="144"/>
                </a:cubicBezTo>
                <a:cubicBezTo>
                  <a:pt x="215" y="150"/>
                  <a:pt x="215" y="150"/>
                  <a:pt x="215" y="150"/>
                </a:cubicBezTo>
                <a:cubicBezTo>
                  <a:pt x="217" y="144"/>
                  <a:pt x="219" y="138"/>
                  <a:pt x="220" y="132"/>
                </a:cubicBezTo>
                <a:cubicBezTo>
                  <a:pt x="227" y="102"/>
                  <a:pt x="221" y="74"/>
                  <a:pt x="209" y="52"/>
                </a:cubicBezTo>
                <a:cubicBezTo>
                  <a:pt x="196" y="30"/>
                  <a:pt x="176" y="13"/>
                  <a:pt x="153" y="4"/>
                </a:cubicBezTo>
                <a:cubicBezTo>
                  <a:pt x="149" y="2"/>
                  <a:pt x="144" y="1"/>
                  <a:pt x="140" y="0"/>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75" name="Freeform 175"/>
          <p:cNvSpPr>
            <a:spLocks noEditPoints="1"/>
          </p:cNvSpPr>
          <p:nvPr/>
        </p:nvSpPr>
        <p:spPr bwMode="auto">
          <a:xfrm>
            <a:off x="10456677" y="1676396"/>
            <a:ext cx="591049" cy="595355"/>
          </a:xfrm>
          <a:custGeom>
            <a:avLst/>
            <a:gdLst>
              <a:gd name="T0" fmla="*/ 24 w 232"/>
              <a:gd name="T1" fmla="*/ 0 h 234"/>
              <a:gd name="T2" fmla="*/ 124 w 232"/>
              <a:gd name="T3" fmla="*/ 0 h 234"/>
              <a:gd name="T4" fmla="*/ 145 w 232"/>
              <a:gd name="T5" fmla="*/ 12 h 234"/>
              <a:gd name="T6" fmla="*/ 89 w 232"/>
              <a:gd name="T7" fmla="*/ 12 h 234"/>
              <a:gd name="T8" fmla="*/ 58 w 232"/>
              <a:gd name="T9" fmla="*/ 24 h 234"/>
              <a:gd name="T10" fmla="*/ 18 w 232"/>
              <a:gd name="T11" fmla="*/ 24 h 234"/>
              <a:gd name="T12" fmla="*/ 18 w 232"/>
              <a:gd name="T13" fmla="*/ 202 h 234"/>
              <a:gd name="T14" fmla="*/ 130 w 232"/>
              <a:gd name="T15" fmla="*/ 202 h 234"/>
              <a:gd name="T16" fmla="*/ 130 w 232"/>
              <a:gd name="T17" fmla="*/ 156 h 234"/>
              <a:gd name="T18" fmla="*/ 148 w 232"/>
              <a:gd name="T19" fmla="*/ 156 h 234"/>
              <a:gd name="T20" fmla="*/ 148 w 232"/>
              <a:gd name="T21" fmla="*/ 211 h 234"/>
              <a:gd name="T22" fmla="*/ 124 w 232"/>
              <a:gd name="T23" fmla="*/ 234 h 234"/>
              <a:gd name="T24" fmla="*/ 24 w 232"/>
              <a:gd name="T25" fmla="*/ 234 h 234"/>
              <a:gd name="T26" fmla="*/ 0 w 232"/>
              <a:gd name="T27" fmla="*/ 211 h 234"/>
              <a:gd name="T28" fmla="*/ 0 w 232"/>
              <a:gd name="T29" fmla="*/ 23 h 234"/>
              <a:gd name="T30" fmla="*/ 24 w 232"/>
              <a:gd name="T31" fmla="*/ 0 h 234"/>
              <a:gd name="T32" fmla="*/ 148 w 232"/>
              <a:gd name="T33" fmla="*/ 72 h 234"/>
              <a:gd name="T34" fmla="*/ 137 w 232"/>
              <a:gd name="T35" fmla="*/ 82 h 234"/>
              <a:gd name="T36" fmla="*/ 148 w 232"/>
              <a:gd name="T37" fmla="*/ 92 h 234"/>
              <a:gd name="T38" fmla="*/ 158 w 232"/>
              <a:gd name="T39" fmla="*/ 82 h 234"/>
              <a:gd name="T40" fmla="*/ 148 w 232"/>
              <a:gd name="T41" fmla="*/ 72 h 234"/>
              <a:gd name="T42" fmla="*/ 193 w 232"/>
              <a:gd name="T43" fmla="*/ 72 h 234"/>
              <a:gd name="T44" fmla="*/ 204 w 232"/>
              <a:gd name="T45" fmla="*/ 82 h 234"/>
              <a:gd name="T46" fmla="*/ 193 w 232"/>
              <a:gd name="T47" fmla="*/ 92 h 234"/>
              <a:gd name="T48" fmla="*/ 183 w 232"/>
              <a:gd name="T49" fmla="*/ 82 h 234"/>
              <a:gd name="T50" fmla="*/ 193 w 232"/>
              <a:gd name="T51" fmla="*/ 72 h 234"/>
              <a:gd name="T52" fmla="*/ 104 w 232"/>
              <a:gd name="T53" fmla="*/ 72 h 234"/>
              <a:gd name="T54" fmla="*/ 94 w 232"/>
              <a:gd name="T55" fmla="*/ 82 h 234"/>
              <a:gd name="T56" fmla="*/ 104 w 232"/>
              <a:gd name="T57" fmla="*/ 92 h 234"/>
              <a:gd name="T58" fmla="*/ 115 w 232"/>
              <a:gd name="T59" fmla="*/ 82 h 234"/>
              <a:gd name="T60" fmla="*/ 104 w 232"/>
              <a:gd name="T61" fmla="*/ 72 h 234"/>
              <a:gd name="T62" fmla="*/ 89 w 232"/>
              <a:gd name="T63" fmla="*/ 27 h 234"/>
              <a:gd name="T64" fmla="*/ 59 w 232"/>
              <a:gd name="T65" fmla="*/ 57 h 234"/>
              <a:gd name="T66" fmla="*/ 59 w 232"/>
              <a:gd name="T67" fmla="*/ 111 h 234"/>
              <a:gd name="T68" fmla="*/ 89 w 232"/>
              <a:gd name="T69" fmla="*/ 141 h 234"/>
              <a:gd name="T70" fmla="*/ 93 w 232"/>
              <a:gd name="T71" fmla="*/ 141 h 234"/>
              <a:gd name="T72" fmla="*/ 93 w 232"/>
              <a:gd name="T73" fmla="*/ 165 h 234"/>
              <a:gd name="T74" fmla="*/ 117 w 232"/>
              <a:gd name="T75" fmla="*/ 141 h 234"/>
              <a:gd name="T76" fmla="*/ 202 w 232"/>
              <a:gd name="T77" fmla="*/ 141 h 234"/>
              <a:gd name="T78" fmla="*/ 232 w 232"/>
              <a:gd name="T79" fmla="*/ 111 h 234"/>
              <a:gd name="T80" fmla="*/ 232 w 232"/>
              <a:gd name="T81" fmla="*/ 57 h 234"/>
              <a:gd name="T82" fmla="*/ 202 w 232"/>
              <a:gd name="T83" fmla="*/ 27 h 234"/>
              <a:gd name="T84" fmla="*/ 89 w 232"/>
              <a:gd name="T85" fmla="*/ 27 h 234"/>
              <a:gd name="T86" fmla="*/ 60 w 232"/>
              <a:gd name="T87" fmla="*/ 210 h 234"/>
              <a:gd name="T88" fmla="*/ 60 w 232"/>
              <a:gd name="T89" fmla="*/ 226 h 234"/>
              <a:gd name="T90" fmla="*/ 88 w 232"/>
              <a:gd name="T91" fmla="*/ 226 h 234"/>
              <a:gd name="T92" fmla="*/ 88 w 232"/>
              <a:gd name="T93" fmla="*/ 210 h 234"/>
              <a:gd name="T94" fmla="*/ 60 w 232"/>
              <a:gd name="T95" fmla="*/ 2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2" h="234">
                <a:moveTo>
                  <a:pt x="24" y="0"/>
                </a:moveTo>
                <a:cubicBezTo>
                  <a:pt x="124" y="0"/>
                  <a:pt x="124" y="0"/>
                  <a:pt x="124" y="0"/>
                </a:cubicBezTo>
                <a:cubicBezTo>
                  <a:pt x="133" y="0"/>
                  <a:pt x="141" y="5"/>
                  <a:pt x="145" y="12"/>
                </a:cubicBezTo>
                <a:cubicBezTo>
                  <a:pt x="89" y="12"/>
                  <a:pt x="89" y="12"/>
                  <a:pt x="89" y="12"/>
                </a:cubicBezTo>
                <a:cubicBezTo>
                  <a:pt x="77" y="12"/>
                  <a:pt x="66" y="17"/>
                  <a:pt x="58" y="24"/>
                </a:cubicBezTo>
                <a:cubicBezTo>
                  <a:pt x="18" y="24"/>
                  <a:pt x="18" y="24"/>
                  <a:pt x="18" y="24"/>
                </a:cubicBezTo>
                <a:cubicBezTo>
                  <a:pt x="18" y="202"/>
                  <a:pt x="18" y="202"/>
                  <a:pt x="18" y="202"/>
                </a:cubicBezTo>
                <a:cubicBezTo>
                  <a:pt x="130" y="202"/>
                  <a:pt x="130" y="202"/>
                  <a:pt x="130" y="202"/>
                </a:cubicBezTo>
                <a:cubicBezTo>
                  <a:pt x="130" y="156"/>
                  <a:pt x="130" y="156"/>
                  <a:pt x="130" y="156"/>
                </a:cubicBezTo>
                <a:cubicBezTo>
                  <a:pt x="148" y="156"/>
                  <a:pt x="148" y="156"/>
                  <a:pt x="148" y="156"/>
                </a:cubicBezTo>
                <a:cubicBezTo>
                  <a:pt x="148" y="211"/>
                  <a:pt x="148" y="211"/>
                  <a:pt x="148" y="211"/>
                </a:cubicBezTo>
                <a:cubicBezTo>
                  <a:pt x="148" y="224"/>
                  <a:pt x="137" y="234"/>
                  <a:pt x="124" y="234"/>
                </a:cubicBezTo>
                <a:cubicBezTo>
                  <a:pt x="24" y="234"/>
                  <a:pt x="24" y="234"/>
                  <a:pt x="24" y="234"/>
                </a:cubicBezTo>
                <a:cubicBezTo>
                  <a:pt x="11" y="234"/>
                  <a:pt x="0" y="224"/>
                  <a:pt x="0" y="211"/>
                </a:cubicBezTo>
                <a:cubicBezTo>
                  <a:pt x="0" y="23"/>
                  <a:pt x="0" y="23"/>
                  <a:pt x="0" y="23"/>
                </a:cubicBezTo>
                <a:cubicBezTo>
                  <a:pt x="0" y="11"/>
                  <a:pt x="11" y="0"/>
                  <a:pt x="24" y="0"/>
                </a:cubicBezTo>
                <a:close/>
                <a:moveTo>
                  <a:pt x="148" y="72"/>
                </a:moveTo>
                <a:cubicBezTo>
                  <a:pt x="142" y="72"/>
                  <a:pt x="137" y="76"/>
                  <a:pt x="137" y="82"/>
                </a:cubicBezTo>
                <a:cubicBezTo>
                  <a:pt x="137" y="88"/>
                  <a:pt x="142" y="92"/>
                  <a:pt x="148" y="92"/>
                </a:cubicBezTo>
                <a:cubicBezTo>
                  <a:pt x="153" y="92"/>
                  <a:pt x="158" y="88"/>
                  <a:pt x="158" y="82"/>
                </a:cubicBezTo>
                <a:cubicBezTo>
                  <a:pt x="158" y="76"/>
                  <a:pt x="153" y="72"/>
                  <a:pt x="148" y="72"/>
                </a:cubicBezTo>
                <a:close/>
                <a:moveTo>
                  <a:pt x="193" y="72"/>
                </a:moveTo>
                <a:cubicBezTo>
                  <a:pt x="199" y="72"/>
                  <a:pt x="204" y="76"/>
                  <a:pt x="204" y="82"/>
                </a:cubicBezTo>
                <a:cubicBezTo>
                  <a:pt x="204" y="88"/>
                  <a:pt x="199" y="92"/>
                  <a:pt x="193" y="92"/>
                </a:cubicBezTo>
                <a:cubicBezTo>
                  <a:pt x="187" y="92"/>
                  <a:pt x="183" y="88"/>
                  <a:pt x="183" y="82"/>
                </a:cubicBezTo>
                <a:cubicBezTo>
                  <a:pt x="183" y="76"/>
                  <a:pt x="187" y="72"/>
                  <a:pt x="193" y="72"/>
                </a:cubicBezTo>
                <a:close/>
                <a:moveTo>
                  <a:pt x="104" y="72"/>
                </a:moveTo>
                <a:cubicBezTo>
                  <a:pt x="98" y="72"/>
                  <a:pt x="94" y="76"/>
                  <a:pt x="94" y="82"/>
                </a:cubicBezTo>
                <a:cubicBezTo>
                  <a:pt x="94" y="88"/>
                  <a:pt x="98" y="92"/>
                  <a:pt x="104" y="92"/>
                </a:cubicBezTo>
                <a:cubicBezTo>
                  <a:pt x="110" y="92"/>
                  <a:pt x="115" y="88"/>
                  <a:pt x="115" y="82"/>
                </a:cubicBezTo>
                <a:cubicBezTo>
                  <a:pt x="115" y="76"/>
                  <a:pt x="110" y="72"/>
                  <a:pt x="104" y="72"/>
                </a:cubicBezTo>
                <a:close/>
                <a:moveTo>
                  <a:pt x="89" y="27"/>
                </a:moveTo>
                <a:cubicBezTo>
                  <a:pt x="73" y="27"/>
                  <a:pt x="59" y="40"/>
                  <a:pt x="59" y="57"/>
                </a:cubicBezTo>
                <a:cubicBezTo>
                  <a:pt x="59" y="111"/>
                  <a:pt x="59" y="111"/>
                  <a:pt x="59" y="111"/>
                </a:cubicBezTo>
                <a:cubicBezTo>
                  <a:pt x="59" y="128"/>
                  <a:pt x="73" y="141"/>
                  <a:pt x="89" y="141"/>
                </a:cubicBezTo>
                <a:cubicBezTo>
                  <a:pt x="93" y="141"/>
                  <a:pt x="93" y="141"/>
                  <a:pt x="93" y="141"/>
                </a:cubicBezTo>
                <a:cubicBezTo>
                  <a:pt x="93" y="165"/>
                  <a:pt x="93" y="165"/>
                  <a:pt x="93" y="165"/>
                </a:cubicBezTo>
                <a:cubicBezTo>
                  <a:pt x="117" y="141"/>
                  <a:pt x="117" y="141"/>
                  <a:pt x="117" y="141"/>
                </a:cubicBezTo>
                <a:cubicBezTo>
                  <a:pt x="202" y="141"/>
                  <a:pt x="202" y="141"/>
                  <a:pt x="202" y="141"/>
                </a:cubicBezTo>
                <a:cubicBezTo>
                  <a:pt x="218" y="141"/>
                  <a:pt x="232" y="128"/>
                  <a:pt x="232" y="111"/>
                </a:cubicBezTo>
                <a:cubicBezTo>
                  <a:pt x="232" y="57"/>
                  <a:pt x="232" y="57"/>
                  <a:pt x="232" y="57"/>
                </a:cubicBezTo>
                <a:cubicBezTo>
                  <a:pt x="232" y="40"/>
                  <a:pt x="218" y="27"/>
                  <a:pt x="202" y="27"/>
                </a:cubicBezTo>
                <a:cubicBezTo>
                  <a:pt x="89" y="27"/>
                  <a:pt x="89" y="27"/>
                  <a:pt x="89" y="27"/>
                </a:cubicBezTo>
                <a:close/>
                <a:moveTo>
                  <a:pt x="60" y="210"/>
                </a:moveTo>
                <a:cubicBezTo>
                  <a:pt x="60" y="226"/>
                  <a:pt x="60" y="226"/>
                  <a:pt x="60" y="226"/>
                </a:cubicBezTo>
                <a:cubicBezTo>
                  <a:pt x="88" y="226"/>
                  <a:pt x="88" y="226"/>
                  <a:pt x="88" y="226"/>
                </a:cubicBezTo>
                <a:cubicBezTo>
                  <a:pt x="88" y="210"/>
                  <a:pt x="88" y="210"/>
                  <a:pt x="88" y="210"/>
                </a:cubicBezTo>
                <a:lnTo>
                  <a:pt x="60" y="210"/>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77" name="Freeform 177"/>
          <p:cNvSpPr>
            <a:spLocks noEditPoints="1"/>
          </p:cNvSpPr>
          <p:nvPr/>
        </p:nvSpPr>
        <p:spPr bwMode="auto">
          <a:xfrm>
            <a:off x="5300882" y="4760827"/>
            <a:ext cx="617964" cy="615809"/>
          </a:xfrm>
          <a:custGeom>
            <a:avLst/>
            <a:gdLst>
              <a:gd name="T0" fmla="*/ 35 w 243"/>
              <a:gd name="T1" fmla="*/ 157 h 242"/>
              <a:gd name="T2" fmla="*/ 0 w 243"/>
              <a:gd name="T3" fmla="*/ 101 h 242"/>
              <a:gd name="T4" fmla="*/ 58 w 243"/>
              <a:gd name="T5" fmla="*/ 39 h 242"/>
              <a:gd name="T6" fmla="*/ 116 w 243"/>
              <a:gd name="T7" fmla="*/ 0 h 242"/>
              <a:gd name="T8" fmla="*/ 173 w 243"/>
              <a:gd name="T9" fmla="*/ 38 h 242"/>
              <a:gd name="T10" fmla="*/ 180 w 243"/>
              <a:gd name="T11" fmla="*/ 38 h 242"/>
              <a:gd name="T12" fmla="*/ 243 w 243"/>
              <a:gd name="T13" fmla="*/ 101 h 242"/>
              <a:gd name="T14" fmla="*/ 206 w 243"/>
              <a:gd name="T15" fmla="*/ 157 h 242"/>
              <a:gd name="T16" fmla="*/ 168 w 243"/>
              <a:gd name="T17" fmla="*/ 157 h 242"/>
              <a:gd name="T18" fmla="*/ 168 w 243"/>
              <a:gd name="T19" fmla="*/ 79 h 242"/>
              <a:gd name="T20" fmla="*/ 69 w 243"/>
              <a:gd name="T21" fmla="*/ 79 h 242"/>
              <a:gd name="T22" fmla="*/ 69 w 243"/>
              <a:gd name="T23" fmla="*/ 157 h 242"/>
              <a:gd name="T24" fmla="*/ 35 w 243"/>
              <a:gd name="T25" fmla="*/ 157 h 242"/>
              <a:gd name="T26" fmla="*/ 91 w 243"/>
              <a:gd name="T27" fmla="*/ 97 h 242"/>
              <a:gd name="T28" fmla="*/ 91 w 243"/>
              <a:gd name="T29" fmla="*/ 173 h 242"/>
              <a:gd name="T30" fmla="*/ 65 w 243"/>
              <a:gd name="T31" fmla="*/ 173 h 242"/>
              <a:gd name="T32" fmla="*/ 118 w 243"/>
              <a:gd name="T33" fmla="*/ 242 h 242"/>
              <a:gd name="T34" fmla="*/ 172 w 243"/>
              <a:gd name="T35" fmla="*/ 173 h 242"/>
              <a:gd name="T36" fmla="*/ 145 w 243"/>
              <a:gd name="T37" fmla="*/ 173 h 242"/>
              <a:gd name="T38" fmla="*/ 145 w 243"/>
              <a:gd name="T39" fmla="*/ 97 h 242"/>
              <a:gd name="T40" fmla="*/ 91 w 243"/>
              <a:gd name="T41" fmla="*/ 9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242">
                <a:moveTo>
                  <a:pt x="35" y="157"/>
                </a:moveTo>
                <a:cubicBezTo>
                  <a:pt x="15" y="147"/>
                  <a:pt x="0" y="126"/>
                  <a:pt x="0" y="101"/>
                </a:cubicBezTo>
                <a:cubicBezTo>
                  <a:pt x="0" y="68"/>
                  <a:pt x="26" y="42"/>
                  <a:pt x="58" y="39"/>
                </a:cubicBezTo>
                <a:cubicBezTo>
                  <a:pt x="67" y="16"/>
                  <a:pt x="89" y="0"/>
                  <a:pt x="116" y="0"/>
                </a:cubicBezTo>
                <a:cubicBezTo>
                  <a:pt x="142" y="0"/>
                  <a:pt x="164" y="16"/>
                  <a:pt x="173" y="38"/>
                </a:cubicBezTo>
                <a:cubicBezTo>
                  <a:pt x="176" y="38"/>
                  <a:pt x="178" y="38"/>
                  <a:pt x="180" y="38"/>
                </a:cubicBezTo>
                <a:cubicBezTo>
                  <a:pt x="215" y="38"/>
                  <a:pt x="243" y="66"/>
                  <a:pt x="243" y="101"/>
                </a:cubicBezTo>
                <a:cubicBezTo>
                  <a:pt x="243" y="126"/>
                  <a:pt x="228" y="147"/>
                  <a:pt x="206" y="157"/>
                </a:cubicBezTo>
                <a:cubicBezTo>
                  <a:pt x="168" y="157"/>
                  <a:pt x="168" y="157"/>
                  <a:pt x="168" y="157"/>
                </a:cubicBezTo>
                <a:cubicBezTo>
                  <a:pt x="168" y="79"/>
                  <a:pt x="168" y="79"/>
                  <a:pt x="168" y="79"/>
                </a:cubicBezTo>
                <a:cubicBezTo>
                  <a:pt x="69" y="79"/>
                  <a:pt x="69" y="79"/>
                  <a:pt x="69" y="79"/>
                </a:cubicBezTo>
                <a:cubicBezTo>
                  <a:pt x="69" y="157"/>
                  <a:pt x="69" y="157"/>
                  <a:pt x="69" y="157"/>
                </a:cubicBezTo>
                <a:cubicBezTo>
                  <a:pt x="35" y="157"/>
                  <a:pt x="35" y="157"/>
                  <a:pt x="35" y="157"/>
                </a:cubicBezTo>
                <a:close/>
                <a:moveTo>
                  <a:pt x="91" y="97"/>
                </a:moveTo>
                <a:cubicBezTo>
                  <a:pt x="91" y="173"/>
                  <a:pt x="91" y="173"/>
                  <a:pt x="91" y="173"/>
                </a:cubicBezTo>
                <a:cubicBezTo>
                  <a:pt x="65" y="173"/>
                  <a:pt x="65" y="173"/>
                  <a:pt x="65" y="173"/>
                </a:cubicBezTo>
                <a:cubicBezTo>
                  <a:pt x="118" y="242"/>
                  <a:pt x="118" y="242"/>
                  <a:pt x="118" y="242"/>
                </a:cubicBezTo>
                <a:cubicBezTo>
                  <a:pt x="172" y="173"/>
                  <a:pt x="172" y="173"/>
                  <a:pt x="172" y="173"/>
                </a:cubicBezTo>
                <a:cubicBezTo>
                  <a:pt x="145" y="173"/>
                  <a:pt x="145" y="173"/>
                  <a:pt x="145" y="173"/>
                </a:cubicBezTo>
                <a:cubicBezTo>
                  <a:pt x="145" y="97"/>
                  <a:pt x="145" y="97"/>
                  <a:pt x="145" y="97"/>
                </a:cubicBezTo>
                <a:lnTo>
                  <a:pt x="91" y="97"/>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82" name="Freeform 182"/>
          <p:cNvSpPr>
            <a:spLocks noEditPoints="1"/>
          </p:cNvSpPr>
          <p:nvPr/>
        </p:nvSpPr>
        <p:spPr bwMode="auto">
          <a:xfrm>
            <a:off x="4183379" y="4742526"/>
            <a:ext cx="712703" cy="651337"/>
          </a:xfrm>
          <a:custGeom>
            <a:avLst/>
            <a:gdLst>
              <a:gd name="T0" fmla="*/ 0 w 662"/>
              <a:gd name="T1" fmla="*/ 501 h 605"/>
              <a:gd name="T2" fmla="*/ 59 w 662"/>
              <a:gd name="T3" fmla="*/ 501 h 605"/>
              <a:gd name="T4" fmla="*/ 59 w 662"/>
              <a:gd name="T5" fmla="*/ 444 h 605"/>
              <a:gd name="T6" fmla="*/ 381 w 662"/>
              <a:gd name="T7" fmla="*/ 444 h 605"/>
              <a:gd name="T8" fmla="*/ 381 w 662"/>
              <a:gd name="T9" fmla="*/ 501 h 605"/>
              <a:gd name="T10" fmla="*/ 447 w 662"/>
              <a:gd name="T11" fmla="*/ 501 h 605"/>
              <a:gd name="T12" fmla="*/ 447 w 662"/>
              <a:gd name="T13" fmla="*/ 605 h 605"/>
              <a:gd name="T14" fmla="*/ 0 w 662"/>
              <a:gd name="T15" fmla="*/ 605 h 605"/>
              <a:gd name="T16" fmla="*/ 0 w 662"/>
              <a:gd name="T17" fmla="*/ 501 h 605"/>
              <a:gd name="T18" fmla="*/ 0 w 662"/>
              <a:gd name="T19" fmla="*/ 501 h 605"/>
              <a:gd name="T20" fmla="*/ 149 w 662"/>
              <a:gd name="T21" fmla="*/ 343 h 605"/>
              <a:gd name="T22" fmla="*/ 177 w 662"/>
              <a:gd name="T23" fmla="*/ 239 h 605"/>
              <a:gd name="T24" fmla="*/ 163 w 662"/>
              <a:gd name="T25" fmla="*/ 236 h 605"/>
              <a:gd name="T26" fmla="*/ 170 w 662"/>
              <a:gd name="T27" fmla="*/ 213 h 605"/>
              <a:gd name="T28" fmla="*/ 149 w 662"/>
              <a:gd name="T29" fmla="*/ 208 h 605"/>
              <a:gd name="T30" fmla="*/ 161 w 662"/>
              <a:gd name="T31" fmla="*/ 163 h 605"/>
              <a:gd name="T32" fmla="*/ 182 w 662"/>
              <a:gd name="T33" fmla="*/ 168 h 605"/>
              <a:gd name="T34" fmla="*/ 187 w 662"/>
              <a:gd name="T35" fmla="*/ 147 h 605"/>
              <a:gd name="T36" fmla="*/ 201 w 662"/>
              <a:gd name="T37" fmla="*/ 149 h 605"/>
              <a:gd name="T38" fmla="*/ 232 w 662"/>
              <a:gd name="T39" fmla="*/ 33 h 605"/>
              <a:gd name="T40" fmla="*/ 220 w 662"/>
              <a:gd name="T41" fmla="*/ 28 h 605"/>
              <a:gd name="T42" fmla="*/ 227 w 662"/>
              <a:gd name="T43" fmla="*/ 0 h 605"/>
              <a:gd name="T44" fmla="*/ 376 w 662"/>
              <a:gd name="T45" fmla="*/ 40 h 605"/>
              <a:gd name="T46" fmla="*/ 369 w 662"/>
              <a:gd name="T47" fmla="*/ 69 h 605"/>
              <a:gd name="T48" fmla="*/ 357 w 662"/>
              <a:gd name="T49" fmla="*/ 66 h 605"/>
              <a:gd name="T50" fmla="*/ 324 w 662"/>
              <a:gd name="T51" fmla="*/ 182 h 605"/>
              <a:gd name="T52" fmla="*/ 336 w 662"/>
              <a:gd name="T53" fmla="*/ 187 h 605"/>
              <a:gd name="T54" fmla="*/ 331 w 662"/>
              <a:gd name="T55" fmla="*/ 206 h 605"/>
              <a:gd name="T56" fmla="*/ 662 w 662"/>
              <a:gd name="T57" fmla="*/ 284 h 605"/>
              <a:gd name="T58" fmla="*/ 645 w 662"/>
              <a:gd name="T59" fmla="*/ 355 h 605"/>
              <a:gd name="T60" fmla="*/ 317 w 662"/>
              <a:gd name="T61" fmla="*/ 258 h 605"/>
              <a:gd name="T62" fmla="*/ 312 w 662"/>
              <a:gd name="T63" fmla="*/ 277 h 605"/>
              <a:gd name="T64" fmla="*/ 300 w 662"/>
              <a:gd name="T65" fmla="*/ 272 h 605"/>
              <a:gd name="T66" fmla="*/ 272 w 662"/>
              <a:gd name="T67" fmla="*/ 376 h 605"/>
              <a:gd name="T68" fmla="*/ 284 w 662"/>
              <a:gd name="T69" fmla="*/ 381 h 605"/>
              <a:gd name="T70" fmla="*/ 277 w 662"/>
              <a:gd name="T71" fmla="*/ 409 h 605"/>
              <a:gd name="T72" fmla="*/ 128 w 662"/>
              <a:gd name="T73" fmla="*/ 369 h 605"/>
              <a:gd name="T74" fmla="*/ 135 w 662"/>
              <a:gd name="T75" fmla="*/ 340 h 605"/>
              <a:gd name="T76" fmla="*/ 149 w 662"/>
              <a:gd name="T77" fmla="*/ 343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2" h="605">
                <a:moveTo>
                  <a:pt x="0" y="501"/>
                </a:moveTo>
                <a:lnTo>
                  <a:pt x="59" y="501"/>
                </a:lnTo>
                <a:lnTo>
                  <a:pt x="59" y="444"/>
                </a:lnTo>
                <a:lnTo>
                  <a:pt x="381" y="444"/>
                </a:lnTo>
                <a:lnTo>
                  <a:pt x="381" y="501"/>
                </a:lnTo>
                <a:lnTo>
                  <a:pt x="447" y="501"/>
                </a:lnTo>
                <a:lnTo>
                  <a:pt x="447" y="605"/>
                </a:lnTo>
                <a:lnTo>
                  <a:pt x="0" y="605"/>
                </a:lnTo>
                <a:lnTo>
                  <a:pt x="0" y="501"/>
                </a:lnTo>
                <a:lnTo>
                  <a:pt x="0" y="501"/>
                </a:lnTo>
                <a:close/>
                <a:moveTo>
                  <a:pt x="149" y="343"/>
                </a:moveTo>
                <a:lnTo>
                  <a:pt x="177" y="239"/>
                </a:lnTo>
                <a:lnTo>
                  <a:pt x="163" y="236"/>
                </a:lnTo>
                <a:lnTo>
                  <a:pt x="170" y="213"/>
                </a:lnTo>
                <a:lnTo>
                  <a:pt x="149" y="208"/>
                </a:lnTo>
                <a:lnTo>
                  <a:pt x="161" y="163"/>
                </a:lnTo>
                <a:lnTo>
                  <a:pt x="182" y="168"/>
                </a:lnTo>
                <a:lnTo>
                  <a:pt x="187" y="147"/>
                </a:lnTo>
                <a:lnTo>
                  <a:pt x="201" y="149"/>
                </a:lnTo>
                <a:lnTo>
                  <a:pt x="232" y="33"/>
                </a:lnTo>
                <a:lnTo>
                  <a:pt x="220" y="28"/>
                </a:lnTo>
                <a:lnTo>
                  <a:pt x="227" y="0"/>
                </a:lnTo>
                <a:lnTo>
                  <a:pt x="376" y="40"/>
                </a:lnTo>
                <a:lnTo>
                  <a:pt x="369" y="69"/>
                </a:lnTo>
                <a:lnTo>
                  <a:pt x="357" y="66"/>
                </a:lnTo>
                <a:lnTo>
                  <a:pt x="324" y="182"/>
                </a:lnTo>
                <a:lnTo>
                  <a:pt x="336" y="187"/>
                </a:lnTo>
                <a:lnTo>
                  <a:pt x="331" y="206"/>
                </a:lnTo>
                <a:lnTo>
                  <a:pt x="662" y="284"/>
                </a:lnTo>
                <a:lnTo>
                  <a:pt x="645" y="355"/>
                </a:lnTo>
                <a:lnTo>
                  <a:pt x="317" y="258"/>
                </a:lnTo>
                <a:lnTo>
                  <a:pt x="312" y="277"/>
                </a:lnTo>
                <a:lnTo>
                  <a:pt x="300" y="272"/>
                </a:lnTo>
                <a:lnTo>
                  <a:pt x="272" y="376"/>
                </a:lnTo>
                <a:lnTo>
                  <a:pt x="284" y="381"/>
                </a:lnTo>
                <a:lnTo>
                  <a:pt x="277" y="409"/>
                </a:lnTo>
                <a:lnTo>
                  <a:pt x="128" y="369"/>
                </a:lnTo>
                <a:lnTo>
                  <a:pt x="135" y="340"/>
                </a:lnTo>
                <a:lnTo>
                  <a:pt x="149" y="343"/>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86" name="Freeform 186"/>
          <p:cNvSpPr>
            <a:spLocks noEditPoints="1"/>
          </p:cNvSpPr>
          <p:nvPr/>
        </p:nvSpPr>
        <p:spPr bwMode="auto">
          <a:xfrm>
            <a:off x="5369783" y="3772519"/>
            <a:ext cx="419870" cy="565210"/>
          </a:xfrm>
          <a:custGeom>
            <a:avLst/>
            <a:gdLst>
              <a:gd name="T0" fmla="*/ 87 w 165"/>
              <a:gd name="T1" fmla="*/ 1 h 222"/>
              <a:gd name="T2" fmla="*/ 145 w 165"/>
              <a:gd name="T3" fmla="*/ 7 h 222"/>
              <a:gd name="T4" fmla="*/ 146 w 165"/>
              <a:gd name="T5" fmla="*/ 15 h 222"/>
              <a:gd name="T6" fmla="*/ 128 w 165"/>
              <a:gd name="T7" fmla="*/ 62 h 222"/>
              <a:gd name="T8" fmla="*/ 87 w 165"/>
              <a:gd name="T9" fmla="*/ 82 h 222"/>
              <a:gd name="T10" fmla="*/ 87 w 165"/>
              <a:gd name="T11" fmla="*/ 63 h 222"/>
              <a:gd name="T12" fmla="*/ 97 w 165"/>
              <a:gd name="T13" fmla="*/ 39 h 222"/>
              <a:gd name="T14" fmla="*/ 87 w 165"/>
              <a:gd name="T15" fmla="*/ 15 h 222"/>
              <a:gd name="T16" fmla="*/ 87 w 165"/>
              <a:gd name="T17" fmla="*/ 1 h 222"/>
              <a:gd name="T18" fmla="*/ 165 w 165"/>
              <a:gd name="T19" fmla="*/ 10 h 222"/>
              <a:gd name="T20" fmla="*/ 158 w 165"/>
              <a:gd name="T21" fmla="*/ 8 h 222"/>
              <a:gd name="T22" fmla="*/ 158 w 165"/>
              <a:gd name="T23" fmla="*/ 15 h 222"/>
              <a:gd name="T24" fmla="*/ 136 w 165"/>
              <a:gd name="T25" fmla="*/ 73 h 222"/>
              <a:gd name="T26" fmla="*/ 82 w 165"/>
              <a:gd name="T27" fmla="*/ 98 h 222"/>
              <a:gd name="T28" fmla="*/ 29 w 165"/>
              <a:gd name="T29" fmla="*/ 73 h 222"/>
              <a:gd name="T30" fmla="*/ 7 w 165"/>
              <a:gd name="T31" fmla="*/ 15 h 222"/>
              <a:gd name="T32" fmla="*/ 7 w 165"/>
              <a:gd name="T33" fmla="*/ 8 h 222"/>
              <a:gd name="T34" fmla="*/ 0 w 165"/>
              <a:gd name="T35" fmla="*/ 10 h 222"/>
              <a:gd name="T36" fmla="*/ 0 w 165"/>
              <a:gd name="T37" fmla="*/ 139 h 222"/>
              <a:gd name="T38" fmla="*/ 83 w 165"/>
              <a:gd name="T39" fmla="*/ 222 h 222"/>
              <a:gd name="T40" fmla="*/ 83 w 165"/>
              <a:gd name="T41" fmla="*/ 222 h 222"/>
              <a:gd name="T42" fmla="*/ 165 w 165"/>
              <a:gd name="T43" fmla="*/ 139 h 222"/>
              <a:gd name="T44" fmla="*/ 165 w 165"/>
              <a:gd name="T45" fmla="*/ 10 h 222"/>
              <a:gd name="T46" fmla="*/ 21 w 165"/>
              <a:gd name="T47" fmla="*/ 7 h 222"/>
              <a:gd name="T48" fmla="*/ 77 w 165"/>
              <a:gd name="T49" fmla="*/ 0 h 222"/>
              <a:gd name="T50" fmla="*/ 77 w 165"/>
              <a:gd name="T51" fmla="*/ 15 h 222"/>
              <a:gd name="T52" fmla="*/ 66 w 165"/>
              <a:gd name="T53" fmla="*/ 39 h 222"/>
              <a:gd name="T54" fmla="*/ 77 w 165"/>
              <a:gd name="T55" fmla="*/ 63 h 222"/>
              <a:gd name="T56" fmla="*/ 77 w 165"/>
              <a:gd name="T57" fmla="*/ 82 h 222"/>
              <a:gd name="T58" fmla="*/ 38 w 165"/>
              <a:gd name="T59" fmla="*/ 62 h 222"/>
              <a:gd name="T60" fmla="*/ 21 w 165"/>
              <a:gd name="T61" fmla="*/ 15 h 222"/>
              <a:gd name="T62" fmla="*/ 21 w 165"/>
              <a:gd name="T63" fmla="*/ 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22">
                <a:moveTo>
                  <a:pt x="87" y="1"/>
                </a:moveTo>
                <a:cubicBezTo>
                  <a:pt x="107" y="1"/>
                  <a:pt x="126" y="3"/>
                  <a:pt x="145" y="7"/>
                </a:cubicBezTo>
                <a:cubicBezTo>
                  <a:pt x="145" y="10"/>
                  <a:pt x="146" y="12"/>
                  <a:pt x="146" y="15"/>
                </a:cubicBezTo>
                <a:cubicBezTo>
                  <a:pt x="146" y="33"/>
                  <a:pt x="139" y="50"/>
                  <a:pt x="128" y="62"/>
                </a:cubicBezTo>
                <a:cubicBezTo>
                  <a:pt x="117" y="74"/>
                  <a:pt x="103" y="81"/>
                  <a:pt x="87" y="82"/>
                </a:cubicBezTo>
                <a:cubicBezTo>
                  <a:pt x="87" y="63"/>
                  <a:pt x="87" y="63"/>
                  <a:pt x="87" y="63"/>
                </a:cubicBezTo>
                <a:cubicBezTo>
                  <a:pt x="93" y="60"/>
                  <a:pt x="97" y="50"/>
                  <a:pt x="97" y="39"/>
                </a:cubicBezTo>
                <a:cubicBezTo>
                  <a:pt x="97" y="28"/>
                  <a:pt x="93" y="18"/>
                  <a:pt x="87" y="15"/>
                </a:cubicBezTo>
                <a:cubicBezTo>
                  <a:pt x="87" y="1"/>
                  <a:pt x="87" y="1"/>
                  <a:pt x="87" y="1"/>
                </a:cubicBezTo>
                <a:close/>
                <a:moveTo>
                  <a:pt x="165" y="10"/>
                </a:moveTo>
                <a:cubicBezTo>
                  <a:pt x="163" y="10"/>
                  <a:pt x="160" y="9"/>
                  <a:pt x="158" y="8"/>
                </a:cubicBezTo>
                <a:cubicBezTo>
                  <a:pt x="158" y="11"/>
                  <a:pt x="158" y="13"/>
                  <a:pt x="158" y="15"/>
                </a:cubicBezTo>
                <a:cubicBezTo>
                  <a:pt x="158" y="38"/>
                  <a:pt x="150" y="58"/>
                  <a:pt x="136" y="73"/>
                </a:cubicBezTo>
                <a:cubicBezTo>
                  <a:pt x="122" y="88"/>
                  <a:pt x="103" y="98"/>
                  <a:pt x="82" y="98"/>
                </a:cubicBezTo>
                <a:cubicBezTo>
                  <a:pt x="62" y="98"/>
                  <a:pt x="43" y="88"/>
                  <a:pt x="29" y="73"/>
                </a:cubicBezTo>
                <a:cubicBezTo>
                  <a:pt x="15" y="58"/>
                  <a:pt x="7" y="38"/>
                  <a:pt x="7" y="15"/>
                </a:cubicBezTo>
                <a:cubicBezTo>
                  <a:pt x="7" y="13"/>
                  <a:pt x="7" y="11"/>
                  <a:pt x="7" y="8"/>
                </a:cubicBezTo>
                <a:cubicBezTo>
                  <a:pt x="5" y="9"/>
                  <a:pt x="2" y="10"/>
                  <a:pt x="0" y="10"/>
                </a:cubicBezTo>
                <a:cubicBezTo>
                  <a:pt x="0" y="139"/>
                  <a:pt x="0" y="139"/>
                  <a:pt x="0" y="139"/>
                </a:cubicBezTo>
                <a:cubicBezTo>
                  <a:pt x="0" y="184"/>
                  <a:pt x="37" y="222"/>
                  <a:pt x="83" y="222"/>
                </a:cubicBezTo>
                <a:cubicBezTo>
                  <a:pt x="83" y="222"/>
                  <a:pt x="83" y="222"/>
                  <a:pt x="83" y="222"/>
                </a:cubicBezTo>
                <a:cubicBezTo>
                  <a:pt x="128" y="222"/>
                  <a:pt x="165" y="184"/>
                  <a:pt x="165" y="139"/>
                </a:cubicBezTo>
                <a:cubicBezTo>
                  <a:pt x="165" y="10"/>
                  <a:pt x="165" y="10"/>
                  <a:pt x="165" y="10"/>
                </a:cubicBezTo>
                <a:close/>
                <a:moveTo>
                  <a:pt x="21" y="7"/>
                </a:moveTo>
                <a:cubicBezTo>
                  <a:pt x="40" y="3"/>
                  <a:pt x="58" y="1"/>
                  <a:pt x="77" y="0"/>
                </a:cubicBezTo>
                <a:cubicBezTo>
                  <a:pt x="77" y="15"/>
                  <a:pt x="77" y="15"/>
                  <a:pt x="77" y="15"/>
                </a:cubicBezTo>
                <a:cubicBezTo>
                  <a:pt x="71" y="18"/>
                  <a:pt x="66" y="28"/>
                  <a:pt x="66" y="39"/>
                </a:cubicBezTo>
                <a:cubicBezTo>
                  <a:pt x="66" y="51"/>
                  <a:pt x="71" y="60"/>
                  <a:pt x="77" y="63"/>
                </a:cubicBezTo>
                <a:cubicBezTo>
                  <a:pt x="77" y="82"/>
                  <a:pt x="77" y="82"/>
                  <a:pt x="77" y="82"/>
                </a:cubicBezTo>
                <a:cubicBezTo>
                  <a:pt x="62" y="80"/>
                  <a:pt x="48" y="73"/>
                  <a:pt x="38" y="62"/>
                </a:cubicBezTo>
                <a:cubicBezTo>
                  <a:pt x="27" y="50"/>
                  <a:pt x="21" y="33"/>
                  <a:pt x="21" y="15"/>
                </a:cubicBezTo>
                <a:cubicBezTo>
                  <a:pt x="21" y="12"/>
                  <a:pt x="21" y="9"/>
                  <a:pt x="21" y="7"/>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87" name="Freeform 187"/>
          <p:cNvSpPr>
            <a:spLocks noEditPoints="1"/>
          </p:cNvSpPr>
          <p:nvPr/>
        </p:nvSpPr>
        <p:spPr bwMode="auto">
          <a:xfrm>
            <a:off x="8383163" y="2632408"/>
            <a:ext cx="595355" cy="641647"/>
          </a:xfrm>
          <a:custGeom>
            <a:avLst/>
            <a:gdLst>
              <a:gd name="T0" fmla="*/ 146 w 553"/>
              <a:gd name="T1" fmla="*/ 473 h 596"/>
              <a:gd name="T2" fmla="*/ 146 w 553"/>
              <a:gd name="T3" fmla="*/ 242 h 596"/>
              <a:gd name="T4" fmla="*/ 167 w 553"/>
              <a:gd name="T5" fmla="*/ 242 h 596"/>
              <a:gd name="T6" fmla="*/ 167 w 553"/>
              <a:gd name="T7" fmla="*/ 197 h 596"/>
              <a:gd name="T8" fmla="*/ 54 w 553"/>
              <a:gd name="T9" fmla="*/ 197 h 596"/>
              <a:gd name="T10" fmla="*/ 54 w 553"/>
              <a:gd name="T11" fmla="*/ 242 h 596"/>
              <a:gd name="T12" fmla="*/ 78 w 553"/>
              <a:gd name="T13" fmla="*/ 242 h 596"/>
              <a:gd name="T14" fmla="*/ 78 w 553"/>
              <a:gd name="T15" fmla="*/ 473 h 596"/>
              <a:gd name="T16" fmla="*/ 54 w 553"/>
              <a:gd name="T17" fmla="*/ 473 h 596"/>
              <a:gd name="T18" fmla="*/ 54 w 553"/>
              <a:gd name="T19" fmla="*/ 506 h 596"/>
              <a:gd name="T20" fmla="*/ 33 w 553"/>
              <a:gd name="T21" fmla="*/ 506 h 596"/>
              <a:gd name="T22" fmla="*/ 33 w 553"/>
              <a:gd name="T23" fmla="*/ 537 h 596"/>
              <a:gd name="T24" fmla="*/ 14 w 553"/>
              <a:gd name="T25" fmla="*/ 537 h 596"/>
              <a:gd name="T26" fmla="*/ 14 w 553"/>
              <a:gd name="T27" fmla="*/ 565 h 596"/>
              <a:gd name="T28" fmla="*/ 0 w 553"/>
              <a:gd name="T29" fmla="*/ 565 h 596"/>
              <a:gd name="T30" fmla="*/ 0 w 553"/>
              <a:gd name="T31" fmla="*/ 596 h 596"/>
              <a:gd name="T32" fmla="*/ 553 w 553"/>
              <a:gd name="T33" fmla="*/ 596 h 596"/>
              <a:gd name="T34" fmla="*/ 553 w 553"/>
              <a:gd name="T35" fmla="*/ 565 h 596"/>
              <a:gd name="T36" fmla="*/ 539 w 553"/>
              <a:gd name="T37" fmla="*/ 565 h 596"/>
              <a:gd name="T38" fmla="*/ 539 w 553"/>
              <a:gd name="T39" fmla="*/ 537 h 596"/>
              <a:gd name="T40" fmla="*/ 520 w 553"/>
              <a:gd name="T41" fmla="*/ 537 h 596"/>
              <a:gd name="T42" fmla="*/ 520 w 553"/>
              <a:gd name="T43" fmla="*/ 506 h 596"/>
              <a:gd name="T44" fmla="*/ 503 w 553"/>
              <a:gd name="T45" fmla="*/ 506 h 596"/>
              <a:gd name="T46" fmla="*/ 503 w 553"/>
              <a:gd name="T47" fmla="*/ 473 h 596"/>
              <a:gd name="T48" fmla="*/ 484 w 553"/>
              <a:gd name="T49" fmla="*/ 473 h 596"/>
              <a:gd name="T50" fmla="*/ 484 w 553"/>
              <a:gd name="T51" fmla="*/ 242 h 596"/>
              <a:gd name="T52" fmla="*/ 503 w 553"/>
              <a:gd name="T53" fmla="*/ 242 h 596"/>
              <a:gd name="T54" fmla="*/ 503 w 553"/>
              <a:gd name="T55" fmla="*/ 197 h 596"/>
              <a:gd name="T56" fmla="*/ 392 w 553"/>
              <a:gd name="T57" fmla="*/ 197 h 596"/>
              <a:gd name="T58" fmla="*/ 392 w 553"/>
              <a:gd name="T59" fmla="*/ 242 h 596"/>
              <a:gd name="T60" fmla="*/ 416 w 553"/>
              <a:gd name="T61" fmla="*/ 242 h 596"/>
              <a:gd name="T62" fmla="*/ 416 w 553"/>
              <a:gd name="T63" fmla="*/ 473 h 596"/>
              <a:gd name="T64" fmla="*/ 392 w 553"/>
              <a:gd name="T65" fmla="*/ 473 h 596"/>
              <a:gd name="T66" fmla="*/ 392 w 553"/>
              <a:gd name="T67" fmla="*/ 506 h 596"/>
              <a:gd name="T68" fmla="*/ 335 w 553"/>
              <a:gd name="T69" fmla="*/ 506 h 596"/>
              <a:gd name="T70" fmla="*/ 335 w 553"/>
              <a:gd name="T71" fmla="*/ 343 h 596"/>
              <a:gd name="T72" fmla="*/ 288 w 553"/>
              <a:gd name="T73" fmla="*/ 343 h 596"/>
              <a:gd name="T74" fmla="*/ 288 w 553"/>
              <a:gd name="T75" fmla="*/ 506 h 596"/>
              <a:gd name="T76" fmla="*/ 271 w 553"/>
              <a:gd name="T77" fmla="*/ 506 h 596"/>
              <a:gd name="T78" fmla="*/ 271 w 553"/>
              <a:gd name="T79" fmla="*/ 343 h 596"/>
              <a:gd name="T80" fmla="*/ 224 w 553"/>
              <a:gd name="T81" fmla="*/ 343 h 596"/>
              <a:gd name="T82" fmla="*/ 224 w 553"/>
              <a:gd name="T83" fmla="*/ 506 h 596"/>
              <a:gd name="T84" fmla="*/ 167 w 553"/>
              <a:gd name="T85" fmla="*/ 506 h 596"/>
              <a:gd name="T86" fmla="*/ 167 w 553"/>
              <a:gd name="T87" fmla="*/ 473 h 596"/>
              <a:gd name="T88" fmla="*/ 146 w 553"/>
              <a:gd name="T89" fmla="*/ 473 h 596"/>
              <a:gd name="T90" fmla="*/ 146 w 553"/>
              <a:gd name="T91" fmla="*/ 473 h 596"/>
              <a:gd name="T92" fmla="*/ 274 w 553"/>
              <a:gd name="T93" fmla="*/ 0 h 596"/>
              <a:gd name="T94" fmla="*/ 439 w 553"/>
              <a:gd name="T95" fmla="*/ 90 h 596"/>
              <a:gd name="T96" fmla="*/ 543 w 553"/>
              <a:gd name="T97" fmla="*/ 147 h 596"/>
              <a:gd name="T98" fmla="*/ 543 w 553"/>
              <a:gd name="T99" fmla="*/ 180 h 596"/>
              <a:gd name="T100" fmla="*/ 274 w 553"/>
              <a:gd name="T101" fmla="*/ 180 h 596"/>
              <a:gd name="T102" fmla="*/ 4 w 553"/>
              <a:gd name="T103" fmla="*/ 180 h 596"/>
              <a:gd name="T104" fmla="*/ 4 w 553"/>
              <a:gd name="T105" fmla="*/ 147 h 596"/>
              <a:gd name="T106" fmla="*/ 111 w 553"/>
              <a:gd name="T107" fmla="*/ 90 h 596"/>
              <a:gd name="T108" fmla="*/ 274 w 553"/>
              <a:gd name="T109"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3" h="596">
                <a:moveTo>
                  <a:pt x="146" y="473"/>
                </a:moveTo>
                <a:lnTo>
                  <a:pt x="146" y="242"/>
                </a:lnTo>
                <a:lnTo>
                  <a:pt x="167" y="242"/>
                </a:lnTo>
                <a:lnTo>
                  <a:pt x="167" y="197"/>
                </a:lnTo>
                <a:lnTo>
                  <a:pt x="54" y="197"/>
                </a:lnTo>
                <a:lnTo>
                  <a:pt x="54" y="242"/>
                </a:lnTo>
                <a:lnTo>
                  <a:pt x="78" y="242"/>
                </a:lnTo>
                <a:lnTo>
                  <a:pt x="78" y="473"/>
                </a:lnTo>
                <a:lnTo>
                  <a:pt x="54" y="473"/>
                </a:lnTo>
                <a:lnTo>
                  <a:pt x="54" y="506"/>
                </a:lnTo>
                <a:lnTo>
                  <a:pt x="33" y="506"/>
                </a:lnTo>
                <a:lnTo>
                  <a:pt x="33" y="537"/>
                </a:lnTo>
                <a:lnTo>
                  <a:pt x="14" y="537"/>
                </a:lnTo>
                <a:lnTo>
                  <a:pt x="14" y="565"/>
                </a:lnTo>
                <a:lnTo>
                  <a:pt x="0" y="565"/>
                </a:lnTo>
                <a:lnTo>
                  <a:pt x="0" y="596"/>
                </a:lnTo>
                <a:lnTo>
                  <a:pt x="553" y="596"/>
                </a:lnTo>
                <a:lnTo>
                  <a:pt x="553" y="565"/>
                </a:lnTo>
                <a:lnTo>
                  <a:pt x="539" y="565"/>
                </a:lnTo>
                <a:lnTo>
                  <a:pt x="539" y="537"/>
                </a:lnTo>
                <a:lnTo>
                  <a:pt x="520" y="537"/>
                </a:lnTo>
                <a:lnTo>
                  <a:pt x="520" y="506"/>
                </a:lnTo>
                <a:lnTo>
                  <a:pt x="503" y="506"/>
                </a:lnTo>
                <a:lnTo>
                  <a:pt x="503" y="473"/>
                </a:lnTo>
                <a:lnTo>
                  <a:pt x="484" y="473"/>
                </a:lnTo>
                <a:lnTo>
                  <a:pt x="484" y="242"/>
                </a:lnTo>
                <a:lnTo>
                  <a:pt x="503" y="242"/>
                </a:lnTo>
                <a:lnTo>
                  <a:pt x="503" y="197"/>
                </a:lnTo>
                <a:lnTo>
                  <a:pt x="392" y="197"/>
                </a:lnTo>
                <a:lnTo>
                  <a:pt x="392" y="242"/>
                </a:lnTo>
                <a:lnTo>
                  <a:pt x="416" y="242"/>
                </a:lnTo>
                <a:lnTo>
                  <a:pt x="416" y="473"/>
                </a:lnTo>
                <a:lnTo>
                  <a:pt x="392" y="473"/>
                </a:lnTo>
                <a:lnTo>
                  <a:pt x="392" y="506"/>
                </a:lnTo>
                <a:lnTo>
                  <a:pt x="335" y="506"/>
                </a:lnTo>
                <a:lnTo>
                  <a:pt x="335" y="343"/>
                </a:lnTo>
                <a:lnTo>
                  <a:pt x="288" y="343"/>
                </a:lnTo>
                <a:lnTo>
                  <a:pt x="288" y="506"/>
                </a:lnTo>
                <a:lnTo>
                  <a:pt x="271" y="506"/>
                </a:lnTo>
                <a:lnTo>
                  <a:pt x="271" y="343"/>
                </a:lnTo>
                <a:lnTo>
                  <a:pt x="224" y="343"/>
                </a:lnTo>
                <a:lnTo>
                  <a:pt x="224" y="506"/>
                </a:lnTo>
                <a:lnTo>
                  <a:pt x="167" y="506"/>
                </a:lnTo>
                <a:lnTo>
                  <a:pt x="167" y="473"/>
                </a:lnTo>
                <a:lnTo>
                  <a:pt x="146" y="473"/>
                </a:lnTo>
                <a:lnTo>
                  <a:pt x="146" y="473"/>
                </a:lnTo>
                <a:close/>
                <a:moveTo>
                  <a:pt x="274" y="0"/>
                </a:moveTo>
                <a:lnTo>
                  <a:pt x="439" y="90"/>
                </a:lnTo>
                <a:lnTo>
                  <a:pt x="543" y="147"/>
                </a:lnTo>
                <a:lnTo>
                  <a:pt x="543" y="180"/>
                </a:lnTo>
                <a:lnTo>
                  <a:pt x="274" y="180"/>
                </a:lnTo>
                <a:lnTo>
                  <a:pt x="4" y="180"/>
                </a:lnTo>
                <a:lnTo>
                  <a:pt x="4" y="147"/>
                </a:lnTo>
                <a:lnTo>
                  <a:pt x="111" y="90"/>
                </a:lnTo>
                <a:lnTo>
                  <a:pt x="274" y="0"/>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90" name="Freeform 190"/>
          <p:cNvSpPr>
            <a:spLocks noEditPoints="1"/>
          </p:cNvSpPr>
          <p:nvPr/>
        </p:nvSpPr>
        <p:spPr bwMode="auto">
          <a:xfrm>
            <a:off x="8339021" y="4890019"/>
            <a:ext cx="400492" cy="473699"/>
          </a:xfrm>
          <a:custGeom>
            <a:avLst/>
            <a:gdLst>
              <a:gd name="T0" fmla="*/ 62 w 157"/>
              <a:gd name="T1" fmla="*/ 29 h 186"/>
              <a:gd name="T2" fmla="*/ 72 w 157"/>
              <a:gd name="T3" fmla="*/ 10 h 186"/>
              <a:gd name="T4" fmla="*/ 72 w 157"/>
              <a:gd name="T5" fmla="*/ 10 h 186"/>
              <a:gd name="T6" fmla="*/ 96 w 157"/>
              <a:gd name="T7" fmla="*/ 0 h 186"/>
              <a:gd name="T8" fmla="*/ 120 w 157"/>
              <a:gd name="T9" fmla="*/ 10 h 186"/>
              <a:gd name="T10" fmla="*/ 120 w 157"/>
              <a:gd name="T11" fmla="*/ 10 h 186"/>
              <a:gd name="T12" fmla="*/ 130 w 157"/>
              <a:gd name="T13" fmla="*/ 34 h 186"/>
              <a:gd name="T14" fmla="*/ 124 w 157"/>
              <a:gd name="T15" fmla="*/ 54 h 186"/>
              <a:gd name="T16" fmla="*/ 124 w 157"/>
              <a:gd name="T17" fmla="*/ 59 h 186"/>
              <a:gd name="T18" fmla="*/ 157 w 157"/>
              <a:gd name="T19" fmla="*/ 59 h 186"/>
              <a:gd name="T20" fmla="*/ 157 w 157"/>
              <a:gd name="T21" fmla="*/ 90 h 186"/>
              <a:gd name="T22" fmla="*/ 124 w 157"/>
              <a:gd name="T23" fmla="*/ 90 h 186"/>
              <a:gd name="T24" fmla="*/ 124 w 157"/>
              <a:gd name="T25" fmla="*/ 96 h 186"/>
              <a:gd name="T26" fmla="*/ 129 w 157"/>
              <a:gd name="T27" fmla="*/ 121 h 186"/>
              <a:gd name="T28" fmla="*/ 110 w 157"/>
              <a:gd name="T29" fmla="*/ 167 h 186"/>
              <a:gd name="T30" fmla="*/ 64 w 157"/>
              <a:gd name="T31" fmla="*/ 186 h 186"/>
              <a:gd name="T32" fmla="*/ 19 w 157"/>
              <a:gd name="T33" fmla="*/ 167 h 186"/>
              <a:gd name="T34" fmla="*/ 0 w 157"/>
              <a:gd name="T35" fmla="*/ 121 h 186"/>
              <a:gd name="T36" fmla="*/ 19 w 157"/>
              <a:gd name="T37" fmla="*/ 75 h 186"/>
              <a:gd name="T38" fmla="*/ 31 w 157"/>
              <a:gd name="T39" fmla="*/ 65 h 186"/>
              <a:gd name="T40" fmla="*/ 62 w 157"/>
              <a:gd name="T41" fmla="*/ 29 h 186"/>
              <a:gd name="T42" fmla="*/ 32 w 157"/>
              <a:gd name="T43" fmla="*/ 119 h 186"/>
              <a:gd name="T44" fmla="*/ 80 w 157"/>
              <a:gd name="T45" fmla="*/ 90 h 186"/>
              <a:gd name="T46" fmla="*/ 32 w 157"/>
              <a:gd name="T47" fmla="*/ 119 h 186"/>
              <a:gd name="T48" fmla="*/ 94 w 157"/>
              <a:gd name="T49" fmla="*/ 91 h 186"/>
              <a:gd name="T50" fmla="*/ 64 w 157"/>
              <a:gd name="T51" fmla="*/ 79 h 186"/>
              <a:gd name="T52" fmla="*/ 35 w 157"/>
              <a:gd name="T53" fmla="*/ 91 h 186"/>
              <a:gd name="T54" fmla="*/ 22 w 157"/>
              <a:gd name="T55" fmla="*/ 121 h 186"/>
              <a:gd name="T56" fmla="*/ 35 w 157"/>
              <a:gd name="T57" fmla="*/ 151 h 186"/>
              <a:gd name="T58" fmla="*/ 64 w 157"/>
              <a:gd name="T59" fmla="*/ 163 h 186"/>
              <a:gd name="T60" fmla="*/ 94 w 157"/>
              <a:gd name="T61" fmla="*/ 151 h 186"/>
              <a:gd name="T62" fmla="*/ 106 w 157"/>
              <a:gd name="T63" fmla="*/ 121 h 186"/>
              <a:gd name="T64" fmla="*/ 94 w 157"/>
              <a:gd name="T65" fmla="*/ 9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86">
                <a:moveTo>
                  <a:pt x="62" y="29"/>
                </a:moveTo>
                <a:cubicBezTo>
                  <a:pt x="63" y="21"/>
                  <a:pt x="67" y="15"/>
                  <a:pt x="72" y="10"/>
                </a:cubicBezTo>
                <a:cubicBezTo>
                  <a:pt x="72" y="10"/>
                  <a:pt x="72" y="10"/>
                  <a:pt x="72" y="10"/>
                </a:cubicBezTo>
                <a:cubicBezTo>
                  <a:pt x="78" y="4"/>
                  <a:pt x="87" y="0"/>
                  <a:pt x="96" y="0"/>
                </a:cubicBezTo>
                <a:cubicBezTo>
                  <a:pt x="105" y="0"/>
                  <a:pt x="114" y="4"/>
                  <a:pt x="120" y="10"/>
                </a:cubicBezTo>
                <a:cubicBezTo>
                  <a:pt x="120" y="10"/>
                  <a:pt x="120" y="10"/>
                  <a:pt x="120" y="10"/>
                </a:cubicBezTo>
                <a:cubicBezTo>
                  <a:pt x="127" y="16"/>
                  <a:pt x="130" y="25"/>
                  <a:pt x="130" y="34"/>
                </a:cubicBezTo>
                <a:cubicBezTo>
                  <a:pt x="130" y="41"/>
                  <a:pt x="128" y="48"/>
                  <a:pt x="124" y="54"/>
                </a:cubicBezTo>
                <a:cubicBezTo>
                  <a:pt x="124" y="59"/>
                  <a:pt x="124" y="59"/>
                  <a:pt x="124" y="59"/>
                </a:cubicBezTo>
                <a:cubicBezTo>
                  <a:pt x="157" y="59"/>
                  <a:pt x="157" y="59"/>
                  <a:pt x="157" y="59"/>
                </a:cubicBezTo>
                <a:cubicBezTo>
                  <a:pt x="157" y="90"/>
                  <a:pt x="157" y="90"/>
                  <a:pt x="157" y="90"/>
                </a:cubicBezTo>
                <a:cubicBezTo>
                  <a:pt x="124" y="90"/>
                  <a:pt x="124" y="90"/>
                  <a:pt x="124" y="90"/>
                </a:cubicBezTo>
                <a:cubicBezTo>
                  <a:pt x="124" y="96"/>
                  <a:pt x="124" y="96"/>
                  <a:pt x="124" y="96"/>
                </a:cubicBezTo>
                <a:cubicBezTo>
                  <a:pt x="127" y="104"/>
                  <a:pt x="129" y="112"/>
                  <a:pt x="129" y="121"/>
                </a:cubicBezTo>
                <a:cubicBezTo>
                  <a:pt x="129" y="139"/>
                  <a:pt x="122" y="155"/>
                  <a:pt x="110" y="167"/>
                </a:cubicBezTo>
                <a:cubicBezTo>
                  <a:pt x="98" y="178"/>
                  <a:pt x="82" y="186"/>
                  <a:pt x="64" y="186"/>
                </a:cubicBezTo>
                <a:cubicBezTo>
                  <a:pt x="46" y="186"/>
                  <a:pt x="30" y="178"/>
                  <a:pt x="19" y="167"/>
                </a:cubicBezTo>
                <a:cubicBezTo>
                  <a:pt x="7" y="155"/>
                  <a:pt x="0" y="139"/>
                  <a:pt x="0" y="121"/>
                </a:cubicBezTo>
                <a:cubicBezTo>
                  <a:pt x="0" y="103"/>
                  <a:pt x="7" y="87"/>
                  <a:pt x="19" y="75"/>
                </a:cubicBezTo>
                <a:cubicBezTo>
                  <a:pt x="22" y="72"/>
                  <a:pt x="27" y="68"/>
                  <a:pt x="31" y="65"/>
                </a:cubicBezTo>
                <a:cubicBezTo>
                  <a:pt x="62" y="29"/>
                  <a:pt x="62" y="29"/>
                  <a:pt x="62" y="29"/>
                </a:cubicBezTo>
                <a:close/>
                <a:moveTo>
                  <a:pt x="32" y="119"/>
                </a:moveTo>
                <a:cubicBezTo>
                  <a:pt x="43" y="107"/>
                  <a:pt x="58" y="97"/>
                  <a:pt x="80" y="90"/>
                </a:cubicBezTo>
                <a:cubicBezTo>
                  <a:pt x="59" y="87"/>
                  <a:pt x="34" y="93"/>
                  <a:pt x="32" y="119"/>
                </a:cubicBezTo>
                <a:close/>
                <a:moveTo>
                  <a:pt x="94" y="91"/>
                </a:moveTo>
                <a:cubicBezTo>
                  <a:pt x="86" y="84"/>
                  <a:pt x="76" y="79"/>
                  <a:pt x="64" y="79"/>
                </a:cubicBezTo>
                <a:cubicBezTo>
                  <a:pt x="53" y="79"/>
                  <a:pt x="42" y="84"/>
                  <a:pt x="35" y="91"/>
                </a:cubicBezTo>
                <a:cubicBezTo>
                  <a:pt x="27" y="99"/>
                  <a:pt x="22" y="109"/>
                  <a:pt x="22" y="121"/>
                </a:cubicBezTo>
                <a:cubicBezTo>
                  <a:pt x="22" y="133"/>
                  <a:pt x="27" y="143"/>
                  <a:pt x="35" y="151"/>
                </a:cubicBezTo>
                <a:cubicBezTo>
                  <a:pt x="42" y="158"/>
                  <a:pt x="53" y="163"/>
                  <a:pt x="64" y="163"/>
                </a:cubicBezTo>
                <a:cubicBezTo>
                  <a:pt x="76" y="163"/>
                  <a:pt x="86" y="158"/>
                  <a:pt x="94" y="151"/>
                </a:cubicBezTo>
                <a:cubicBezTo>
                  <a:pt x="101" y="143"/>
                  <a:pt x="106" y="133"/>
                  <a:pt x="106" y="121"/>
                </a:cubicBezTo>
                <a:cubicBezTo>
                  <a:pt x="106" y="109"/>
                  <a:pt x="101" y="99"/>
                  <a:pt x="94" y="91"/>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91" name="Freeform 191"/>
          <p:cNvSpPr>
            <a:spLocks noEditPoints="1"/>
          </p:cNvSpPr>
          <p:nvPr/>
        </p:nvSpPr>
        <p:spPr bwMode="auto">
          <a:xfrm>
            <a:off x="8698602" y="4890019"/>
            <a:ext cx="338050" cy="473699"/>
          </a:xfrm>
          <a:custGeom>
            <a:avLst/>
            <a:gdLst>
              <a:gd name="T0" fmla="*/ 70 w 133"/>
              <a:gd name="T1" fmla="*/ 29 h 186"/>
              <a:gd name="T2" fmla="*/ 61 w 133"/>
              <a:gd name="T3" fmla="*/ 10 h 186"/>
              <a:gd name="T4" fmla="*/ 61 w 133"/>
              <a:gd name="T5" fmla="*/ 10 h 186"/>
              <a:gd name="T6" fmla="*/ 36 w 133"/>
              <a:gd name="T7" fmla="*/ 0 h 186"/>
              <a:gd name="T8" fmla="*/ 12 w 133"/>
              <a:gd name="T9" fmla="*/ 10 h 186"/>
              <a:gd name="T10" fmla="*/ 12 w 133"/>
              <a:gd name="T11" fmla="*/ 10 h 186"/>
              <a:gd name="T12" fmla="*/ 2 w 133"/>
              <a:gd name="T13" fmla="*/ 34 h 186"/>
              <a:gd name="T14" fmla="*/ 8 w 133"/>
              <a:gd name="T15" fmla="*/ 54 h 186"/>
              <a:gd name="T16" fmla="*/ 8 w 133"/>
              <a:gd name="T17" fmla="*/ 59 h 186"/>
              <a:gd name="T18" fmla="*/ 0 w 133"/>
              <a:gd name="T19" fmla="*/ 59 h 186"/>
              <a:gd name="T20" fmla="*/ 0 w 133"/>
              <a:gd name="T21" fmla="*/ 88 h 186"/>
              <a:gd name="T22" fmla="*/ 8 w 133"/>
              <a:gd name="T23" fmla="*/ 88 h 186"/>
              <a:gd name="T24" fmla="*/ 8 w 133"/>
              <a:gd name="T25" fmla="*/ 96 h 186"/>
              <a:gd name="T26" fmla="*/ 3 w 133"/>
              <a:gd name="T27" fmla="*/ 121 h 186"/>
              <a:gd name="T28" fmla="*/ 22 w 133"/>
              <a:gd name="T29" fmla="*/ 167 h 186"/>
              <a:gd name="T30" fmla="*/ 68 w 133"/>
              <a:gd name="T31" fmla="*/ 186 h 186"/>
              <a:gd name="T32" fmla="*/ 114 w 133"/>
              <a:gd name="T33" fmla="*/ 167 h 186"/>
              <a:gd name="T34" fmla="*/ 133 w 133"/>
              <a:gd name="T35" fmla="*/ 121 h 186"/>
              <a:gd name="T36" fmla="*/ 114 w 133"/>
              <a:gd name="T37" fmla="*/ 75 h 186"/>
              <a:gd name="T38" fmla="*/ 101 w 133"/>
              <a:gd name="T39" fmla="*/ 65 h 186"/>
              <a:gd name="T40" fmla="*/ 70 w 133"/>
              <a:gd name="T41" fmla="*/ 29 h 186"/>
              <a:gd name="T42" fmla="*/ 35 w 133"/>
              <a:gd name="T43" fmla="*/ 119 h 186"/>
              <a:gd name="T44" fmla="*/ 83 w 133"/>
              <a:gd name="T45" fmla="*/ 90 h 186"/>
              <a:gd name="T46" fmla="*/ 35 w 133"/>
              <a:gd name="T47" fmla="*/ 119 h 186"/>
              <a:gd name="T48" fmla="*/ 38 w 133"/>
              <a:gd name="T49" fmla="*/ 91 h 186"/>
              <a:gd name="T50" fmla="*/ 68 w 133"/>
              <a:gd name="T51" fmla="*/ 79 h 186"/>
              <a:gd name="T52" fmla="*/ 98 w 133"/>
              <a:gd name="T53" fmla="*/ 91 h 186"/>
              <a:gd name="T54" fmla="*/ 110 w 133"/>
              <a:gd name="T55" fmla="*/ 121 h 186"/>
              <a:gd name="T56" fmla="*/ 98 w 133"/>
              <a:gd name="T57" fmla="*/ 151 h 186"/>
              <a:gd name="T58" fmla="*/ 68 w 133"/>
              <a:gd name="T59" fmla="*/ 163 h 186"/>
              <a:gd name="T60" fmla="*/ 38 w 133"/>
              <a:gd name="T61" fmla="*/ 151 h 186"/>
              <a:gd name="T62" fmla="*/ 26 w 133"/>
              <a:gd name="T63" fmla="*/ 121 h 186"/>
              <a:gd name="T64" fmla="*/ 38 w 133"/>
              <a:gd name="T65" fmla="*/ 9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86">
                <a:moveTo>
                  <a:pt x="70" y="29"/>
                </a:moveTo>
                <a:cubicBezTo>
                  <a:pt x="69" y="21"/>
                  <a:pt x="66" y="15"/>
                  <a:pt x="61" y="10"/>
                </a:cubicBezTo>
                <a:cubicBezTo>
                  <a:pt x="61" y="10"/>
                  <a:pt x="61" y="10"/>
                  <a:pt x="61" y="10"/>
                </a:cubicBezTo>
                <a:cubicBezTo>
                  <a:pt x="54" y="4"/>
                  <a:pt x="46" y="0"/>
                  <a:pt x="36" y="0"/>
                </a:cubicBezTo>
                <a:cubicBezTo>
                  <a:pt x="27" y="0"/>
                  <a:pt x="18" y="4"/>
                  <a:pt x="12" y="10"/>
                </a:cubicBezTo>
                <a:cubicBezTo>
                  <a:pt x="12" y="10"/>
                  <a:pt x="12" y="10"/>
                  <a:pt x="12" y="10"/>
                </a:cubicBezTo>
                <a:cubicBezTo>
                  <a:pt x="6" y="16"/>
                  <a:pt x="2" y="25"/>
                  <a:pt x="2" y="34"/>
                </a:cubicBezTo>
                <a:cubicBezTo>
                  <a:pt x="2" y="41"/>
                  <a:pt x="4" y="48"/>
                  <a:pt x="8" y="54"/>
                </a:cubicBezTo>
                <a:cubicBezTo>
                  <a:pt x="8" y="59"/>
                  <a:pt x="8" y="59"/>
                  <a:pt x="8" y="59"/>
                </a:cubicBezTo>
                <a:cubicBezTo>
                  <a:pt x="0" y="59"/>
                  <a:pt x="0" y="59"/>
                  <a:pt x="0" y="59"/>
                </a:cubicBezTo>
                <a:cubicBezTo>
                  <a:pt x="0" y="88"/>
                  <a:pt x="0" y="88"/>
                  <a:pt x="0" y="88"/>
                </a:cubicBezTo>
                <a:cubicBezTo>
                  <a:pt x="8" y="88"/>
                  <a:pt x="8" y="88"/>
                  <a:pt x="8" y="88"/>
                </a:cubicBezTo>
                <a:cubicBezTo>
                  <a:pt x="8" y="96"/>
                  <a:pt x="8" y="96"/>
                  <a:pt x="8" y="96"/>
                </a:cubicBezTo>
                <a:cubicBezTo>
                  <a:pt x="5" y="104"/>
                  <a:pt x="3" y="112"/>
                  <a:pt x="3" y="121"/>
                </a:cubicBezTo>
                <a:cubicBezTo>
                  <a:pt x="3" y="139"/>
                  <a:pt x="11" y="155"/>
                  <a:pt x="22" y="167"/>
                </a:cubicBezTo>
                <a:cubicBezTo>
                  <a:pt x="34" y="178"/>
                  <a:pt x="50" y="186"/>
                  <a:pt x="68" y="186"/>
                </a:cubicBezTo>
                <a:cubicBezTo>
                  <a:pt x="86" y="186"/>
                  <a:pt x="102" y="178"/>
                  <a:pt x="114" y="167"/>
                </a:cubicBezTo>
                <a:cubicBezTo>
                  <a:pt x="125" y="155"/>
                  <a:pt x="133" y="139"/>
                  <a:pt x="133" y="121"/>
                </a:cubicBezTo>
                <a:cubicBezTo>
                  <a:pt x="133" y="103"/>
                  <a:pt x="125" y="87"/>
                  <a:pt x="114" y="75"/>
                </a:cubicBezTo>
                <a:cubicBezTo>
                  <a:pt x="110" y="72"/>
                  <a:pt x="106" y="68"/>
                  <a:pt x="101" y="65"/>
                </a:cubicBezTo>
                <a:cubicBezTo>
                  <a:pt x="70" y="29"/>
                  <a:pt x="70" y="29"/>
                  <a:pt x="70" y="29"/>
                </a:cubicBezTo>
                <a:close/>
                <a:moveTo>
                  <a:pt x="35" y="119"/>
                </a:moveTo>
                <a:cubicBezTo>
                  <a:pt x="37" y="93"/>
                  <a:pt x="62" y="87"/>
                  <a:pt x="83" y="90"/>
                </a:cubicBezTo>
                <a:cubicBezTo>
                  <a:pt x="62" y="97"/>
                  <a:pt x="47" y="107"/>
                  <a:pt x="35" y="119"/>
                </a:cubicBezTo>
                <a:close/>
                <a:moveTo>
                  <a:pt x="38" y="91"/>
                </a:moveTo>
                <a:cubicBezTo>
                  <a:pt x="46" y="84"/>
                  <a:pt x="56" y="79"/>
                  <a:pt x="68" y="79"/>
                </a:cubicBezTo>
                <a:cubicBezTo>
                  <a:pt x="80" y="79"/>
                  <a:pt x="90" y="84"/>
                  <a:pt x="98" y="91"/>
                </a:cubicBezTo>
                <a:cubicBezTo>
                  <a:pt x="105" y="99"/>
                  <a:pt x="110" y="109"/>
                  <a:pt x="110" y="121"/>
                </a:cubicBezTo>
                <a:cubicBezTo>
                  <a:pt x="110" y="133"/>
                  <a:pt x="105" y="143"/>
                  <a:pt x="98" y="151"/>
                </a:cubicBezTo>
                <a:cubicBezTo>
                  <a:pt x="90" y="158"/>
                  <a:pt x="80" y="163"/>
                  <a:pt x="68" y="163"/>
                </a:cubicBezTo>
                <a:cubicBezTo>
                  <a:pt x="56" y="163"/>
                  <a:pt x="46" y="158"/>
                  <a:pt x="38" y="151"/>
                </a:cubicBezTo>
                <a:cubicBezTo>
                  <a:pt x="31" y="143"/>
                  <a:pt x="26" y="133"/>
                  <a:pt x="26" y="121"/>
                </a:cubicBezTo>
                <a:cubicBezTo>
                  <a:pt x="26" y="109"/>
                  <a:pt x="31" y="99"/>
                  <a:pt x="38" y="91"/>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92" name="Freeform 192"/>
          <p:cNvSpPr>
            <a:spLocks noEditPoints="1"/>
          </p:cNvSpPr>
          <p:nvPr/>
        </p:nvSpPr>
        <p:spPr bwMode="auto">
          <a:xfrm>
            <a:off x="10396387" y="3742372"/>
            <a:ext cx="694402" cy="533988"/>
          </a:xfrm>
          <a:custGeom>
            <a:avLst/>
            <a:gdLst>
              <a:gd name="T0" fmla="*/ 60 w 273"/>
              <a:gd name="T1" fmla="*/ 149 h 210"/>
              <a:gd name="T2" fmla="*/ 97 w 273"/>
              <a:gd name="T3" fmla="*/ 151 h 210"/>
              <a:gd name="T4" fmla="*/ 108 w 273"/>
              <a:gd name="T5" fmla="*/ 193 h 210"/>
              <a:gd name="T6" fmla="*/ 108 w 273"/>
              <a:gd name="T7" fmla="*/ 193 h 210"/>
              <a:gd name="T8" fmla="*/ 119 w 273"/>
              <a:gd name="T9" fmla="*/ 207 h 210"/>
              <a:gd name="T10" fmla="*/ 135 w 273"/>
              <a:gd name="T11" fmla="*/ 209 h 210"/>
              <a:gd name="T12" fmla="*/ 136 w 273"/>
              <a:gd name="T13" fmla="*/ 208 h 210"/>
              <a:gd name="T14" fmla="*/ 188 w 273"/>
              <a:gd name="T15" fmla="*/ 194 h 210"/>
              <a:gd name="T16" fmla="*/ 188 w 273"/>
              <a:gd name="T17" fmla="*/ 194 h 210"/>
              <a:gd name="T18" fmla="*/ 201 w 273"/>
              <a:gd name="T19" fmla="*/ 185 h 210"/>
              <a:gd name="T20" fmla="*/ 203 w 273"/>
              <a:gd name="T21" fmla="*/ 169 h 210"/>
              <a:gd name="T22" fmla="*/ 203 w 273"/>
              <a:gd name="T23" fmla="*/ 168 h 210"/>
              <a:gd name="T24" fmla="*/ 200 w 273"/>
              <a:gd name="T25" fmla="*/ 157 h 210"/>
              <a:gd name="T26" fmla="*/ 240 w 273"/>
              <a:gd name="T27" fmla="*/ 159 h 210"/>
              <a:gd name="T28" fmla="*/ 244 w 273"/>
              <a:gd name="T29" fmla="*/ 174 h 210"/>
              <a:gd name="T30" fmla="*/ 273 w 273"/>
              <a:gd name="T31" fmla="*/ 166 h 210"/>
              <a:gd name="T32" fmla="*/ 229 w 273"/>
              <a:gd name="T33" fmla="*/ 0 h 210"/>
              <a:gd name="T34" fmla="*/ 200 w 273"/>
              <a:gd name="T35" fmla="*/ 8 h 210"/>
              <a:gd name="T36" fmla="*/ 204 w 273"/>
              <a:gd name="T37" fmla="*/ 24 h 210"/>
              <a:gd name="T38" fmla="*/ 111 w 273"/>
              <a:gd name="T39" fmla="*/ 85 h 210"/>
              <a:gd name="T40" fmla="*/ 53 w 273"/>
              <a:gd name="T41" fmla="*/ 123 h 210"/>
              <a:gd name="T42" fmla="*/ 51 w 273"/>
              <a:gd name="T43" fmla="*/ 117 h 210"/>
              <a:gd name="T44" fmla="*/ 0 w 273"/>
              <a:gd name="T45" fmla="*/ 121 h 210"/>
              <a:gd name="T46" fmla="*/ 16 w 273"/>
              <a:gd name="T47" fmla="*/ 177 h 210"/>
              <a:gd name="T48" fmla="*/ 61 w 273"/>
              <a:gd name="T49" fmla="*/ 154 h 210"/>
              <a:gd name="T50" fmla="*/ 60 w 273"/>
              <a:gd name="T51" fmla="*/ 149 h 210"/>
              <a:gd name="T52" fmla="*/ 206 w 273"/>
              <a:gd name="T53" fmla="*/ 63 h 210"/>
              <a:gd name="T54" fmla="*/ 123 w 273"/>
              <a:gd name="T55" fmla="*/ 113 h 210"/>
              <a:gd name="T56" fmla="*/ 115 w 273"/>
              <a:gd name="T57" fmla="*/ 100 h 210"/>
              <a:gd name="T58" fmla="*/ 198 w 273"/>
              <a:gd name="T59" fmla="*/ 50 h 210"/>
              <a:gd name="T60" fmla="*/ 206 w 273"/>
              <a:gd name="T61" fmla="*/ 63 h 210"/>
              <a:gd name="T62" fmla="*/ 119 w 273"/>
              <a:gd name="T63" fmla="*/ 152 h 210"/>
              <a:gd name="T64" fmla="*/ 129 w 273"/>
              <a:gd name="T65" fmla="*/ 153 h 210"/>
              <a:gd name="T66" fmla="*/ 178 w 273"/>
              <a:gd name="T67" fmla="*/ 156 h 210"/>
              <a:gd name="T68" fmla="*/ 183 w 273"/>
              <a:gd name="T69" fmla="*/ 174 h 210"/>
              <a:gd name="T70" fmla="*/ 183 w 273"/>
              <a:gd name="T71" fmla="*/ 174 h 210"/>
              <a:gd name="T72" fmla="*/ 183 w 273"/>
              <a:gd name="T73" fmla="*/ 174 h 210"/>
              <a:gd name="T74" fmla="*/ 183 w 273"/>
              <a:gd name="T75" fmla="*/ 174 h 210"/>
              <a:gd name="T76" fmla="*/ 183 w 273"/>
              <a:gd name="T77" fmla="*/ 174 h 210"/>
              <a:gd name="T78" fmla="*/ 130 w 273"/>
              <a:gd name="T79" fmla="*/ 188 h 210"/>
              <a:gd name="T80" fmla="*/ 128 w 273"/>
              <a:gd name="T81" fmla="*/ 188 h 210"/>
              <a:gd name="T82" fmla="*/ 128 w 273"/>
              <a:gd name="T83" fmla="*/ 188 h 210"/>
              <a:gd name="T84" fmla="*/ 128 w 273"/>
              <a:gd name="T85" fmla="*/ 188 h 210"/>
              <a:gd name="T86" fmla="*/ 119 w 273"/>
              <a:gd name="T87" fmla="*/ 15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3" h="210">
                <a:moveTo>
                  <a:pt x="60" y="149"/>
                </a:moveTo>
                <a:cubicBezTo>
                  <a:pt x="97" y="151"/>
                  <a:pt x="97" y="151"/>
                  <a:pt x="97" y="151"/>
                </a:cubicBezTo>
                <a:cubicBezTo>
                  <a:pt x="108" y="193"/>
                  <a:pt x="108" y="193"/>
                  <a:pt x="108" y="193"/>
                </a:cubicBezTo>
                <a:cubicBezTo>
                  <a:pt x="108" y="193"/>
                  <a:pt x="108" y="193"/>
                  <a:pt x="108" y="193"/>
                </a:cubicBezTo>
                <a:cubicBezTo>
                  <a:pt x="110" y="200"/>
                  <a:pt x="113" y="204"/>
                  <a:pt x="119" y="207"/>
                </a:cubicBezTo>
                <a:cubicBezTo>
                  <a:pt x="123" y="209"/>
                  <a:pt x="129" y="210"/>
                  <a:pt x="135" y="209"/>
                </a:cubicBezTo>
                <a:cubicBezTo>
                  <a:pt x="136" y="208"/>
                  <a:pt x="136" y="208"/>
                  <a:pt x="136" y="208"/>
                </a:cubicBezTo>
                <a:cubicBezTo>
                  <a:pt x="188" y="194"/>
                  <a:pt x="188" y="194"/>
                  <a:pt x="188" y="194"/>
                </a:cubicBezTo>
                <a:cubicBezTo>
                  <a:pt x="188" y="194"/>
                  <a:pt x="188" y="194"/>
                  <a:pt x="188" y="194"/>
                </a:cubicBezTo>
                <a:cubicBezTo>
                  <a:pt x="194" y="193"/>
                  <a:pt x="198" y="189"/>
                  <a:pt x="201" y="185"/>
                </a:cubicBezTo>
                <a:cubicBezTo>
                  <a:pt x="204" y="180"/>
                  <a:pt x="204" y="174"/>
                  <a:pt x="203" y="169"/>
                </a:cubicBezTo>
                <a:cubicBezTo>
                  <a:pt x="203" y="168"/>
                  <a:pt x="203" y="168"/>
                  <a:pt x="203" y="168"/>
                </a:cubicBezTo>
                <a:cubicBezTo>
                  <a:pt x="200" y="157"/>
                  <a:pt x="200" y="157"/>
                  <a:pt x="200" y="157"/>
                </a:cubicBezTo>
                <a:cubicBezTo>
                  <a:pt x="240" y="159"/>
                  <a:pt x="240" y="159"/>
                  <a:pt x="240" y="159"/>
                </a:cubicBezTo>
                <a:cubicBezTo>
                  <a:pt x="244" y="174"/>
                  <a:pt x="244" y="174"/>
                  <a:pt x="244" y="174"/>
                </a:cubicBezTo>
                <a:cubicBezTo>
                  <a:pt x="273" y="166"/>
                  <a:pt x="273" y="166"/>
                  <a:pt x="273" y="166"/>
                </a:cubicBezTo>
                <a:cubicBezTo>
                  <a:pt x="229" y="0"/>
                  <a:pt x="229" y="0"/>
                  <a:pt x="229" y="0"/>
                </a:cubicBezTo>
                <a:cubicBezTo>
                  <a:pt x="200" y="8"/>
                  <a:pt x="200" y="8"/>
                  <a:pt x="200" y="8"/>
                </a:cubicBezTo>
                <a:cubicBezTo>
                  <a:pt x="204" y="24"/>
                  <a:pt x="204" y="24"/>
                  <a:pt x="204" y="24"/>
                </a:cubicBezTo>
                <a:cubicBezTo>
                  <a:pt x="111" y="85"/>
                  <a:pt x="111" y="85"/>
                  <a:pt x="111" y="85"/>
                </a:cubicBezTo>
                <a:cubicBezTo>
                  <a:pt x="53" y="123"/>
                  <a:pt x="53" y="123"/>
                  <a:pt x="53" y="123"/>
                </a:cubicBezTo>
                <a:cubicBezTo>
                  <a:pt x="51" y="117"/>
                  <a:pt x="51" y="117"/>
                  <a:pt x="51" y="117"/>
                </a:cubicBezTo>
                <a:cubicBezTo>
                  <a:pt x="0" y="121"/>
                  <a:pt x="0" y="121"/>
                  <a:pt x="0" y="121"/>
                </a:cubicBezTo>
                <a:cubicBezTo>
                  <a:pt x="16" y="177"/>
                  <a:pt x="16" y="177"/>
                  <a:pt x="16" y="177"/>
                </a:cubicBezTo>
                <a:cubicBezTo>
                  <a:pt x="61" y="154"/>
                  <a:pt x="61" y="154"/>
                  <a:pt x="61" y="154"/>
                </a:cubicBezTo>
                <a:cubicBezTo>
                  <a:pt x="60" y="149"/>
                  <a:pt x="60" y="149"/>
                  <a:pt x="60" y="149"/>
                </a:cubicBezTo>
                <a:close/>
                <a:moveTo>
                  <a:pt x="206" y="63"/>
                </a:moveTo>
                <a:cubicBezTo>
                  <a:pt x="123" y="113"/>
                  <a:pt x="123" y="113"/>
                  <a:pt x="123" y="113"/>
                </a:cubicBezTo>
                <a:cubicBezTo>
                  <a:pt x="115" y="100"/>
                  <a:pt x="115" y="100"/>
                  <a:pt x="115" y="100"/>
                </a:cubicBezTo>
                <a:cubicBezTo>
                  <a:pt x="198" y="50"/>
                  <a:pt x="198" y="50"/>
                  <a:pt x="198" y="50"/>
                </a:cubicBezTo>
                <a:cubicBezTo>
                  <a:pt x="206" y="63"/>
                  <a:pt x="206" y="63"/>
                  <a:pt x="206" y="63"/>
                </a:cubicBezTo>
                <a:close/>
                <a:moveTo>
                  <a:pt x="119" y="152"/>
                </a:moveTo>
                <a:cubicBezTo>
                  <a:pt x="129" y="153"/>
                  <a:pt x="129" y="153"/>
                  <a:pt x="129" y="153"/>
                </a:cubicBezTo>
                <a:cubicBezTo>
                  <a:pt x="178" y="156"/>
                  <a:pt x="178" y="156"/>
                  <a:pt x="178" y="156"/>
                </a:cubicBezTo>
                <a:cubicBezTo>
                  <a:pt x="183" y="174"/>
                  <a:pt x="183" y="174"/>
                  <a:pt x="183" y="174"/>
                </a:cubicBezTo>
                <a:cubicBezTo>
                  <a:pt x="183" y="174"/>
                  <a:pt x="183" y="174"/>
                  <a:pt x="183" y="174"/>
                </a:cubicBezTo>
                <a:cubicBezTo>
                  <a:pt x="183" y="174"/>
                  <a:pt x="183" y="174"/>
                  <a:pt x="183" y="174"/>
                </a:cubicBezTo>
                <a:cubicBezTo>
                  <a:pt x="183" y="174"/>
                  <a:pt x="183" y="174"/>
                  <a:pt x="183" y="174"/>
                </a:cubicBezTo>
                <a:cubicBezTo>
                  <a:pt x="183" y="174"/>
                  <a:pt x="183" y="174"/>
                  <a:pt x="183" y="174"/>
                </a:cubicBezTo>
                <a:cubicBezTo>
                  <a:pt x="130" y="188"/>
                  <a:pt x="130" y="188"/>
                  <a:pt x="130" y="188"/>
                </a:cubicBezTo>
                <a:cubicBezTo>
                  <a:pt x="129" y="188"/>
                  <a:pt x="128" y="188"/>
                  <a:pt x="128" y="188"/>
                </a:cubicBezTo>
                <a:cubicBezTo>
                  <a:pt x="128" y="188"/>
                  <a:pt x="129" y="188"/>
                  <a:pt x="128" y="188"/>
                </a:cubicBezTo>
                <a:cubicBezTo>
                  <a:pt x="128" y="188"/>
                  <a:pt x="128" y="188"/>
                  <a:pt x="128" y="188"/>
                </a:cubicBezTo>
                <a:lnTo>
                  <a:pt x="119" y="152"/>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93" name="Freeform 193"/>
          <p:cNvSpPr>
            <a:spLocks noEditPoints="1"/>
          </p:cNvSpPr>
          <p:nvPr/>
        </p:nvSpPr>
        <p:spPr bwMode="auto">
          <a:xfrm>
            <a:off x="9530807" y="3699309"/>
            <a:ext cx="373578" cy="666410"/>
          </a:xfrm>
          <a:custGeom>
            <a:avLst/>
            <a:gdLst>
              <a:gd name="T0" fmla="*/ 347 w 347"/>
              <a:gd name="T1" fmla="*/ 229 h 619"/>
              <a:gd name="T2" fmla="*/ 321 w 347"/>
              <a:gd name="T3" fmla="*/ 229 h 619"/>
              <a:gd name="T4" fmla="*/ 343 w 347"/>
              <a:gd name="T5" fmla="*/ 132 h 619"/>
              <a:gd name="T6" fmla="*/ 347 w 347"/>
              <a:gd name="T7" fmla="*/ 113 h 619"/>
              <a:gd name="T8" fmla="*/ 326 w 347"/>
              <a:gd name="T9" fmla="*/ 109 h 619"/>
              <a:gd name="T10" fmla="*/ 321 w 347"/>
              <a:gd name="T11" fmla="*/ 106 h 619"/>
              <a:gd name="T12" fmla="*/ 328 w 347"/>
              <a:gd name="T13" fmla="*/ 78 h 619"/>
              <a:gd name="T14" fmla="*/ 307 w 347"/>
              <a:gd name="T15" fmla="*/ 73 h 619"/>
              <a:gd name="T16" fmla="*/ 317 w 347"/>
              <a:gd name="T17" fmla="*/ 26 h 619"/>
              <a:gd name="T18" fmla="*/ 248 w 347"/>
              <a:gd name="T19" fmla="*/ 35 h 619"/>
              <a:gd name="T20" fmla="*/ 243 w 347"/>
              <a:gd name="T21" fmla="*/ 59 h 619"/>
              <a:gd name="T22" fmla="*/ 224 w 347"/>
              <a:gd name="T23" fmla="*/ 54 h 619"/>
              <a:gd name="T24" fmla="*/ 217 w 347"/>
              <a:gd name="T25" fmla="*/ 85 h 619"/>
              <a:gd name="T26" fmla="*/ 210 w 347"/>
              <a:gd name="T27" fmla="*/ 83 h 619"/>
              <a:gd name="T28" fmla="*/ 191 w 347"/>
              <a:gd name="T29" fmla="*/ 78 h 619"/>
              <a:gd name="T30" fmla="*/ 187 w 347"/>
              <a:gd name="T31" fmla="*/ 97 h 619"/>
              <a:gd name="T32" fmla="*/ 170 w 347"/>
              <a:gd name="T33" fmla="*/ 172 h 619"/>
              <a:gd name="T34" fmla="*/ 137 w 347"/>
              <a:gd name="T35" fmla="*/ 78 h 619"/>
              <a:gd name="T36" fmla="*/ 137 w 347"/>
              <a:gd name="T37" fmla="*/ 73 h 619"/>
              <a:gd name="T38" fmla="*/ 130 w 347"/>
              <a:gd name="T39" fmla="*/ 68 h 619"/>
              <a:gd name="T40" fmla="*/ 57 w 347"/>
              <a:gd name="T41" fmla="*/ 16 h 619"/>
              <a:gd name="T42" fmla="*/ 35 w 347"/>
              <a:gd name="T43" fmla="*/ 0 h 619"/>
              <a:gd name="T44" fmla="*/ 28 w 347"/>
              <a:gd name="T45" fmla="*/ 26 h 619"/>
              <a:gd name="T46" fmla="*/ 2 w 347"/>
              <a:gd name="T47" fmla="*/ 113 h 619"/>
              <a:gd name="T48" fmla="*/ 0 w 347"/>
              <a:gd name="T49" fmla="*/ 118 h 619"/>
              <a:gd name="T50" fmla="*/ 2 w 347"/>
              <a:gd name="T51" fmla="*/ 125 h 619"/>
              <a:gd name="T52" fmla="*/ 38 w 347"/>
              <a:gd name="T53" fmla="*/ 229 h 619"/>
              <a:gd name="T54" fmla="*/ 5 w 347"/>
              <a:gd name="T55" fmla="*/ 229 h 619"/>
              <a:gd name="T56" fmla="*/ 57 w 347"/>
              <a:gd name="T57" fmla="*/ 619 h 619"/>
              <a:gd name="T58" fmla="*/ 281 w 347"/>
              <a:gd name="T59" fmla="*/ 619 h 619"/>
              <a:gd name="T60" fmla="*/ 347 w 347"/>
              <a:gd name="T61" fmla="*/ 229 h 619"/>
              <a:gd name="T62" fmla="*/ 347 w 347"/>
              <a:gd name="T63" fmla="*/ 229 h 619"/>
              <a:gd name="T64" fmla="*/ 281 w 347"/>
              <a:gd name="T65" fmla="*/ 229 h 619"/>
              <a:gd name="T66" fmla="*/ 196 w 347"/>
              <a:gd name="T67" fmla="*/ 229 h 619"/>
              <a:gd name="T68" fmla="*/ 220 w 347"/>
              <a:gd name="T69" fmla="*/ 125 h 619"/>
              <a:gd name="T70" fmla="*/ 300 w 347"/>
              <a:gd name="T71" fmla="*/ 142 h 619"/>
              <a:gd name="T72" fmla="*/ 281 w 347"/>
              <a:gd name="T73" fmla="*/ 229 h 619"/>
              <a:gd name="T74" fmla="*/ 281 w 347"/>
              <a:gd name="T75" fmla="*/ 229 h 619"/>
              <a:gd name="T76" fmla="*/ 149 w 347"/>
              <a:gd name="T77" fmla="*/ 229 h 619"/>
              <a:gd name="T78" fmla="*/ 80 w 347"/>
              <a:gd name="T79" fmla="*/ 229 h 619"/>
              <a:gd name="T80" fmla="*/ 42 w 347"/>
              <a:gd name="T81" fmla="*/ 118 h 619"/>
              <a:gd name="T82" fmla="*/ 104 w 347"/>
              <a:gd name="T83" fmla="*/ 97 h 619"/>
              <a:gd name="T84" fmla="*/ 149 w 347"/>
              <a:gd name="T85" fmla="*/ 229 h 619"/>
              <a:gd name="T86" fmla="*/ 149 w 347"/>
              <a:gd name="T87" fmla="*/ 229 h 619"/>
              <a:gd name="T88" fmla="*/ 283 w 347"/>
              <a:gd name="T89" fmla="*/ 274 h 619"/>
              <a:gd name="T90" fmla="*/ 241 w 347"/>
              <a:gd name="T91" fmla="*/ 562 h 619"/>
              <a:gd name="T92" fmla="*/ 168 w 347"/>
              <a:gd name="T93" fmla="*/ 562 h 619"/>
              <a:gd name="T94" fmla="*/ 210 w 347"/>
              <a:gd name="T95" fmla="*/ 274 h 619"/>
              <a:gd name="T96" fmla="*/ 283 w 347"/>
              <a:gd name="T97" fmla="*/ 27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7" h="619">
                <a:moveTo>
                  <a:pt x="347" y="229"/>
                </a:moveTo>
                <a:lnTo>
                  <a:pt x="321" y="229"/>
                </a:lnTo>
                <a:lnTo>
                  <a:pt x="343" y="132"/>
                </a:lnTo>
                <a:lnTo>
                  <a:pt x="347" y="113"/>
                </a:lnTo>
                <a:lnTo>
                  <a:pt x="326" y="109"/>
                </a:lnTo>
                <a:lnTo>
                  <a:pt x="321" y="106"/>
                </a:lnTo>
                <a:lnTo>
                  <a:pt x="328" y="78"/>
                </a:lnTo>
                <a:lnTo>
                  <a:pt x="307" y="73"/>
                </a:lnTo>
                <a:lnTo>
                  <a:pt x="317" y="26"/>
                </a:lnTo>
                <a:lnTo>
                  <a:pt x="248" y="35"/>
                </a:lnTo>
                <a:lnTo>
                  <a:pt x="243" y="59"/>
                </a:lnTo>
                <a:lnTo>
                  <a:pt x="224" y="54"/>
                </a:lnTo>
                <a:lnTo>
                  <a:pt x="217" y="85"/>
                </a:lnTo>
                <a:lnTo>
                  <a:pt x="210" y="83"/>
                </a:lnTo>
                <a:lnTo>
                  <a:pt x="191" y="78"/>
                </a:lnTo>
                <a:lnTo>
                  <a:pt x="187" y="97"/>
                </a:lnTo>
                <a:lnTo>
                  <a:pt x="170" y="172"/>
                </a:lnTo>
                <a:lnTo>
                  <a:pt x="137" y="78"/>
                </a:lnTo>
                <a:lnTo>
                  <a:pt x="137" y="73"/>
                </a:lnTo>
                <a:lnTo>
                  <a:pt x="130" y="68"/>
                </a:lnTo>
                <a:lnTo>
                  <a:pt x="57" y="16"/>
                </a:lnTo>
                <a:lnTo>
                  <a:pt x="35" y="0"/>
                </a:lnTo>
                <a:lnTo>
                  <a:pt x="28" y="26"/>
                </a:lnTo>
                <a:lnTo>
                  <a:pt x="2" y="113"/>
                </a:lnTo>
                <a:lnTo>
                  <a:pt x="0" y="118"/>
                </a:lnTo>
                <a:lnTo>
                  <a:pt x="2" y="125"/>
                </a:lnTo>
                <a:lnTo>
                  <a:pt x="38" y="229"/>
                </a:lnTo>
                <a:lnTo>
                  <a:pt x="5" y="229"/>
                </a:lnTo>
                <a:lnTo>
                  <a:pt x="57" y="619"/>
                </a:lnTo>
                <a:lnTo>
                  <a:pt x="281" y="619"/>
                </a:lnTo>
                <a:lnTo>
                  <a:pt x="347" y="229"/>
                </a:lnTo>
                <a:lnTo>
                  <a:pt x="347" y="229"/>
                </a:lnTo>
                <a:close/>
                <a:moveTo>
                  <a:pt x="281" y="229"/>
                </a:moveTo>
                <a:lnTo>
                  <a:pt x="196" y="229"/>
                </a:lnTo>
                <a:lnTo>
                  <a:pt x="220" y="125"/>
                </a:lnTo>
                <a:lnTo>
                  <a:pt x="300" y="142"/>
                </a:lnTo>
                <a:lnTo>
                  <a:pt x="281" y="229"/>
                </a:lnTo>
                <a:lnTo>
                  <a:pt x="281" y="229"/>
                </a:lnTo>
                <a:close/>
                <a:moveTo>
                  <a:pt x="149" y="229"/>
                </a:moveTo>
                <a:lnTo>
                  <a:pt x="80" y="229"/>
                </a:lnTo>
                <a:lnTo>
                  <a:pt x="42" y="118"/>
                </a:lnTo>
                <a:lnTo>
                  <a:pt x="104" y="97"/>
                </a:lnTo>
                <a:lnTo>
                  <a:pt x="149" y="229"/>
                </a:lnTo>
                <a:lnTo>
                  <a:pt x="149" y="229"/>
                </a:lnTo>
                <a:close/>
                <a:moveTo>
                  <a:pt x="283" y="274"/>
                </a:moveTo>
                <a:lnTo>
                  <a:pt x="241" y="562"/>
                </a:lnTo>
                <a:lnTo>
                  <a:pt x="168" y="562"/>
                </a:lnTo>
                <a:lnTo>
                  <a:pt x="210" y="274"/>
                </a:lnTo>
                <a:lnTo>
                  <a:pt x="283" y="274"/>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94" name="Freeform 194"/>
          <p:cNvSpPr>
            <a:spLocks noEditPoints="1"/>
          </p:cNvSpPr>
          <p:nvPr/>
        </p:nvSpPr>
        <p:spPr bwMode="auto">
          <a:xfrm>
            <a:off x="7379779" y="3706845"/>
            <a:ext cx="531837" cy="643801"/>
          </a:xfrm>
          <a:custGeom>
            <a:avLst/>
            <a:gdLst>
              <a:gd name="T0" fmla="*/ 162 w 209"/>
              <a:gd name="T1" fmla="*/ 75 h 253"/>
              <a:gd name="T2" fmla="*/ 164 w 209"/>
              <a:gd name="T3" fmla="*/ 76 h 253"/>
              <a:gd name="T4" fmla="*/ 167 w 209"/>
              <a:gd name="T5" fmla="*/ 77 h 253"/>
              <a:gd name="T6" fmla="*/ 167 w 209"/>
              <a:gd name="T7" fmla="*/ 80 h 253"/>
              <a:gd name="T8" fmla="*/ 164 w 209"/>
              <a:gd name="T9" fmla="*/ 100 h 253"/>
              <a:gd name="T10" fmla="*/ 155 w 209"/>
              <a:gd name="T11" fmla="*/ 110 h 253"/>
              <a:gd name="T12" fmla="*/ 146 w 209"/>
              <a:gd name="T13" fmla="*/ 134 h 253"/>
              <a:gd name="T14" fmla="*/ 125 w 209"/>
              <a:gd name="T15" fmla="*/ 152 h 253"/>
              <a:gd name="T16" fmla="*/ 101 w 209"/>
              <a:gd name="T17" fmla="*/ 154 h 253"/>
              <a:gd name="T18" fmla="*/ 78 w 209"/>
              <a:gd name="T19" fmla="*/ 151 h 253"/>
              <a:gd name="T20" fmla="*/ 59 w 209"/>
              <a:gd name="T21" fmla="*/ 133 h 253"/>
              <a:gd name="T22" fmla="*/ 51 w 209"/>
              <a:gd name="T23" fmla="*/ 110 h 253"/>
              <a:gd name="T24" fmla="*/ 42 w 209"/>
              <a:gd name="T25" fmla="*/ 100 h 253"/>
              <a:gd name="T26" fmla="*/ 39 w 209"/>
              <a:gd name="T27" fmla="*/ 80 h 253"/>
              <a:gd name="T28" fmla="*/ 39 w 209"/>
              <a:gd name="T29" fmla="*/ 77 h 253"/>
              <a:gd name="T30" fmla="*/ 41 w 209"/>
              <a:gd name="T31" fmla="*/ 76 h 253"/>
              <a:gd name="T32" fmla="*/ 43 w 209"/>
              <a:gd name="T33" fmla="*/ 75 h 253"/>
              <a:gd name="T34" fmla="*/ 53 w 209"/>
              <a:gd name="T35" fmla="*/ 19 h 253"/>
              <a:gd name="T36" fmla="*/ 150 w 209"/>
              <a:gd name="T37" fmla="*/ 18 h 253"/>
              <a:gd name="T38" fmla="*/ 162 w 209"/>
              <a:gd name="T39" fmla="*/ 75 h 253"/>
              <a:gd name="T40" fmla="*/ 115 w 209"/>
              <a:gd name="T41" fmla="*/ 165 h 253"/>
              <a:gd name="T42" fmla="*/ 115 w 209"/>
              <a:gd name="T43" fmla="*/ 172 h 253"/>
              <a:gd name="T44" fmla="*/ 111 w 209"/>
              <a:gd name="T45" fmla="*/ 179 h 253"/>
              <a:gd name="T46" fmla="*/ 117 w 209"/>
              <a:gd name="T47" fmla="*/ 218 h 253"/>
              <a:gd name="T48" fmla="*/ 141 w 209"/>
              <a:gd name="T49" fmla="*/ 166 h 253"/>
              <a:gd name="T50" fmla="*/ 178 w 209"/>
              <a:gd name="T51" fmla="*/ 165 h 253"/>
              <a:gd name="T52" fmla="*/ 206 w 209"/>
              <a:gd name="T53" fmla="*/ 253 h 253"/>
              <a:gd name="T54" fmla="*/ 0 w 209"/>
              <a:gd name="T55" fmla="*/ 253 h 253"/>
              <a:gd name="T56" fmla="*/ 30 w 209"/>
              <a:gd name="T57" fmla="*/ 166 h 253"/>
              <a:gd name="T58" fmla="*/ 63 w 209"/>
              <a:gd name="T59" fmla="*/ 166 h 253"/>
              <a:gd name="T60" fmla="*/ 94 w 209"/>
              <a:gd name="T61" fmla="*/ 217 h 253"/>
              <a:gd name="T62" fmla="*/ 100 w 209"/>
              <a:gd name="T63" fmla="*/ 179 h 253"/>
              <a:gd name="T64" fmla="*/ 96 w 209"/>
              <a:gd name="T65" fmla="*/ 172 h 253"/>
              <a:gd name="T66" fmla="*/ 96 w 209"/>
              <a:gd name="T67" fmla="*/ 165 h 253"/>
              <a:gd name="T68" fmla="*/ 115 w 209"/>
              <a:gd name="T69" fmla="*/ 165 h 253"/>
              <a:gd name="T70" fmla="*/ 142 w 209"/>
              <a:gd name="T71" fmla="*/ 63 h 253"/>
              <a:gd name="T72" fmla="*/ 89 w 209"/>
              <a:gd name="T73" fmla="*/ 59 h 253"/>
              <a:gd name="T74" fmla="*/ 64 w 209"/>
              <a:gd name="T75" fmla="*/ 62 h 253"/>
              <a:gd name="T76" fmla="*/ 59 w 209"/>
              <a:gd name="T77" fmla="*/ 78 h 253"/>
              <a:gd name="T78" fmla="*/ 58 w 209"/>
              <a:gd name="T79" fmla="*/ 83 h 253"/>
              <a:gd name="T80" fmla="*/ 53 w 209"/>
              <a:gd name="T81" fmla="*/ 82 h 253"/>
              <a:gd name="T82" fmla="*/ 51 w 209"/>
              <a:gd name="T83" fmla="*/ 83 h 253"/>
              <a:gd name="T84" fmla="*/ 49 w 209"/>
              <a:gd name="T85" fmla="*/ 83 h 253"/>
              <a:gd name="T86" fmla="*/ 51 w 209"/>
              <a:gd name="T87" fmla="*/ 96 h 253"/>
              <a:gd name="T88" fmla="*/ 56 w 209"/>
              <a:gd name="T89" fmla="*/ 101 h 253"/>
              <a:gd name="T90" fmla="*/ 59 w 209"/>
              <a:gd name="T91" fmla="*/ 102 h 253"/>
              <a:gd name="T92" fmla="*/ 60 w 209"/>
              <a:gd name="T93" fmla="*/ 105 h 253"/>
              <a:gd name="T94" fmla="*/ 68 w 209"/>
              <a:gd name="T95" fmla="*/ 128 h 253"/>
              <a:gd name="T96" fmla="*/ 82 w 209"/>
              <a:gd name="T97" fmla="*/ 142 h 253"/>
              <a:gd name="T98" fmla="*/ 101 w 209"/>
              <a:gd name="T99" fmla="*/ 144 h 253"/>
              <a:gd name="T100" fmla="*/ 122 w 209"/>
              <a:gd name="T101" fmla="*/ 142 h 253"/>
              <a:gd name="T102" fmla="*/ 137 w 209"/>
              <a:gd name="T103" fmla="*/ 129 h 253"/>
              <a:gd name="T104" fmla="*/ 146 w 209"/>
              <a:gd name="T105" fmla="*/ 105 h 253"/>
              <a:gd name="T106" fmla="*/ 147 w 209"/>
              <a:gd name="T107" fmla="*/ 102 h 253"/>
              <a:gd name="T108" fmla="*/ 149 w 209"/>
              <a:gd name="T109" fmla="*/ 101 h 253"/>
              <a:gd name="T110" fmla="*/ 154 w 209"/>
              <a:gd name="T111" fmla="*/ 96 h 253"/>
              <a:gd name="T112" fmla="*/ 156 w 209"/>
              <a:gd name="T113" fmla="*/ 83 h 253"/>
              <a:gd name="T114" fmla="*/ 155 w 209"/>
              <a:gd name="T115" fmla="*/ 83 h 253"/>
              <a:gd name="T116" fmla="*/ 152 w 209"/>
              <a:gd name="T117" fmla="*/ 82 h 253"/>
              <a:gd name="T118" fmla="*/ 148 w 209"/>
              <a:gd name="T119" fmla="*/ 83 h 253"/>
              <a:gd name="T120" fmla="*/ 147 w 209"/>
              <a:gd name="T121" fmla="*/ 78 h 253"/>
              <a:gd name="T122" fmla="*/ 142 w 209"/>
              <a:gd name="T123" fmla="*/ 6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53">
                <a:moveTo>
                  <a:pt x="162" y="75"/>
                </a:moveTo>
                <a:cubicBezTo>
                  <a:pt x="163" y="75"/>
                  <a:pt x="164" y="75"/>
                  <a:pt x="164" y="76"/>
                </a:cubicBezTo>
                <a:cubicBezTo>
                  <a:pt x="167" y="77"/>
                  <a:pt x="167" y="77"/>
                  <a:pt x="167" y="77"/>
                </a:cubicBezTo>
                <a:cubicBezTo>
                  <a:pt x="167" y="80"/>
                  <a:pt x="167" y="80"/>
                  <a:pt x="167" y="80"/>
                </a:cubicBezTo>
                <a:cubicBezTo>
                  <a:pt x="167" y="88"/>
                  <a:pt x="166" y="95"/>
                  <a:pt x="164" y="100"/>
                </a:cubicBezTo>
                <a:cubicBezTo>
                  <a:pt x="162" y="104"/>
                  <a:pt x="159" y="108"/>
                  <a:pt x="155" y="110"/>
                </a:cubicBezTo>
                <a:cubicBezTo>
                  <a:pt x="153" y="119"/>
                  <a:pt x="150" y="127"/>
                  <a:pt x="146" y="134"/>
                </a:cubicBezTo>
                <a:cubicBezTo>
                  <a:pt x="141" y="142"/>
                  <a:pt x="134" y="149"/>
                  <a:pt x="125" y="152"/>
                </a:cubicBezTo>
                <a:cubicBezTo>
                  <a:pt x="121" y="154"/>
                  <a:pt x="111" y="154"/>
                  <a:pt x="101" y="154"/>
                </a:cubicBezTo>
                <a:cubicBezTo>
                  <a:pt x="91" y="154"/>
                  <a:pt x="82" y="153"/>
                  <a:pt x="78" y="151"/>
                </a:cubicBezTo>
                <a:cubicBezTo>
                  <a:pt x="70" y="147"/>
                  <a:pt x="64" y="141"/>
                  <a:pt x="59" y="133"/>
                </a:cubicBezTo>
                <a:cubicBezTo>
                  <a:pt x="56" y="126"/>
                  <a:pt x="53" y="118"/>
                  <a:pt x="51" y="110"/>
                </a:cubicBezTo>
                <a:cubicBezTo>
                  <a:pt x="47" y="108"/>
                  <a:pt x="44" y="105"/>
                  <a:pt x="42" y="100"/>
                </a:cubicBezTo>
                <a:cubicBezTo>
                  <a:pt x="40" y="95"/>
                  <a:pt x="39" y="88"/>
                  <a:pt x="39" y="80"/>
                </a:cubicBezTo>
                <a:cubicBezTo>
                  <a:pt x="39" y="77"/>
                  <a:pt x="39" y="77"/>
                  <a:pt x="39" y="77"/>
                </a:cubicBezTo>
                <a:cubicBezTo>
                  <a:pt x="41" y="76"/>
                  <a:pt x="41" y="76"/>
                  <a:pt x="41" y="76"/>
                </a:cubicBezTo>
                <a:cubicBezTo>
                  <a:pt x="42" y="76"/>
                  <a:pt x="42" y="75"/>
                  <a:pt x="43" y="75"/>
                </a:cubicBezTo>
                <a:cubicBezTo>
                  <a:pt x="40" y="44"/>
                  <a:pt x="41" y="32"/>
                  <a:pt x="53" y="19"/>
                </a:cubicBezTo>
                <a:cubicBezTo>
                  <a:pt x="76" y="0"/>
                  <a:pt x="127" y="1"/>
                  <a:pt x="150" y="18"/>
                </a:cubicBezTo>
                <a:cubicBezTo>
                  <a:pt x="166" y="32"/>
                  <a:pt x="167" y="49"/>
                  <a:pt x="162" y="75"/>
                </a:cubicBezTo>
                <a:close/>
                <a:moveTo>
                  <a:pt x="115" y="165"/>
                </a:moveTo>
                <a:cubicBezTo>
                  <a:pt x="115" y="172"/>
                  <a:pt x="115" y="172"/>
                  <a:pt x="115" y="172"/>
                </a:cubicBezTo>
                <a:cubicBezTo>
                  <a:pt x="111" y="179"/>
                  <a:pt x="111" y="179"/>
                  <a:pt x="111" y="179"/>
                </a:cubicBezTo>
                <a:cubicBezTo>
                  <a:pt x="117" y="218"/>
                  <a:pt x="117" y="218"/>
                  <a:pt x="117" y="218"/>
                </a:cubicBezTo>
                <a:cubicBezTo>
                  <a:pt x="141" y="166"/>
                  <a:pt x="141" y="166"/>
                  <a:pt x="141" y="166"/>
                </a:cubicBezTo>
                <a:cubicBezTo>
                  <a:pt x="178" y="165"/>
                  <a:pt x="178" y="165"/>
                  <a:pt x="178" y="165"/>
                </a:cubicBezTo>
                <a:cubicBezTo>
                  <a:pt x="197" y="183"/>
                  <a:pt x="209" y="225"/>
                  <a:pt x="206" y="253"/>
                </a:cubicBezTo>
                <a:cubicBezTo>
                  <a:pt x="138" y="253"/>
                  <a:pt x="69" y="253"/>
                  <a:pt x="0" y="253"/>
                </a:cubicBezTo>
                <a:cubicBezTo>
                  <a:pt x="1" y="228"/>
                  <a:pt x="5" y="187"/>
                  <a:pt x="30" y="166"/>
                </a:cubicBezTo>
                <a:cubicBezTo>
                  <a:pt x="63" y="166"/>
                  <a:pt x="63" y="166"/>
                  <a:pt x="63" y="166"/>
                </a:cubicBezTo>
                <a:cubicBezTo>
                  <a:pt x="94" y="217"/>
                  <a:pt x="94" y="217"/>
                  <a:pt x="94" y="217"/>
                </a:cubicBezTo>
                <a:cubicBezTo>
                  <a:pt x="100" y="179"/>
                  <a:pt x="100" y="179"/>
                  <a:pt x="100" y="179"/>
                </a:cubicBezTo>
                <a:cubicBezTo>
                  <a:pt x="96" y="172"/>
                  <a:pt x="96" y="172"/>
                  <a:pt x="96" y="172"/>
                </a:cubicBezTo>
                <a:cubicBezTo>
                  <a:pt x="96" y="165"/>
                  <a:pt x="96" y="165"/>
                  <a:pt x="96" y="165"/>
                </a:cubicBezTo>
                <a:cubicBezTo>
                  <a:pt x="104" y="164"/>
                  <a:pt x="107" y="164"/>
                  <a:pt x="115" y="165"/>
                </a:cubicBezTo>
                <a:close/>
                <a:moveTo>
                  <a:pt x="142" y="63"/>
                </a:moveTo>
                <a:cubicBezTo>
                  <a:pt x="128" y="66"/>
                  <a:pt x="106" y="69"/>
                  <a:pt x="89" y="59"/>
                </a:cubicBezTo>
                <a:cubicBezTo>
                  <a:pt x="82" y="55"/>
                  <a:pt x="72" y="63"/>
                  <a:pt x="64" y="62"/>
                </a:cubicBezTo>
                <a:cubicBezTo>
                  <a:pt x="62" y="67"/>
                  <a:pt x="60" y="72"/>
                  <a:pt x="59" y="78"/>
                </a:cubicBezTo>
                <a:cubicBezTo>
                  <a:pt x="58" y="83"/>
                  <a:pt x="58" y="83"/>
                  <a:pt x="58" y="83"/>
                </a:cubicBezTo>
                <a:cubicBezTo>
                  <a:pt x="53" y="82"/>
                  <a:pt x="53" y="82"/>
                  <a:pt x="53" y="82"/>
                </a:cubicBezTo>
                <a:cubicBezTo>
                  <a:pt x="52" y="82"/>
                  <a:pt x="52" y="82"/>
                  <a:pt x="51" y="83"/>
                </a:cubicBezTo>
                <a:cubicBezTo>
                  <a:pt x="50" y="83"/>
                  <a:pt x="50" y="83"/>
                  <a:pt x="49" y="83"/>
                </a:cubicBezTo>
                <a:cubicBezTo>
                  <a:pt x="49" y="88"/>
                  <a:pt x="50" y="93"/>
                  <a:pt x="51" y="96"/>
                </a:cubicBezTo>
                <a:cubicBezTo>
                  <a:pt x="53" y="99"/>
                  <a:pt x="54" y="101"/>
                  <a:pt x="56" y="101"/>
                </a:cubicBezTo>
                <a:cubicBezTo>
                  <a:pt x="59" y="102"/>
                  <a:pt x="59" y="102"/>
                  <a:pt x="59" y="102"/>
                </a:cubicBezTo>
                <a:cubicBezTo>
                  <a:pt x="60" y="105"/>
                  <a:pt x="60" y="105"/>
                  <a:pt x="60" y="105"/>
                </a:cubicBezTo>
                <a:cubicBezTo>
                  <a:pt x="62" y="113"/>
                  <a:pt x="65" y="122"/>
                  <a:pt x="68" y="128"/>
                </a:cubicBezTo>
                <a:cubicBezTo>
                  <a:pt x="72" y="134"/>
                  <a:pt x="76" y="139"/>
                  <a:pt x="82" y="142"/>
                </a:cubicBezTo>
                <a:cubicBezTo>
                  <a:pt x="85" y="143"/>
                  <a:pt x="93" y="144"/>
                  <a:pt x="101" y="144"/>
                </a:cubicBezTo>
                <a:cubicBezTo>
                  <a:pt x="110" y="144"/>
                  <a:pt x="119" y="143"/>
                  <a:pt x="122" y="142"/>
                </a:cubicBezTo>
                <a:cubicBezTo>
                  <a:pt x="128" y="140"/>
                  <a:pt x="133" y="135"/>
                  <a:pt x="137" y="129"/>
                </a:cubicBezTo>
                <a:cubicBezTo>
                  <a:pt x="141" y="122"/>
                  <a:pt x="144" y="114"/>
                  <a:pt x="146" y="105"/>
                </a:cubicBezTo>
                <a:cubicBezTo>
                  <a:pt x="147" y="102"/>
                  <a:pt x="147" y="102"/>
                  <a:pt x="147" y="102"/>
                </a:cubicBezTo>
                <a:cubicBezTo>
                  <a:pt x="149" y="101"/>
                  <a:pt x="149" y="101"/>
                  <a:pt x="149" y="101"/>
                </a:cubicBezTo>
                <a:cubicBezTo>
                  <a:pt x="151" y="100"/>
                  <a:pt x="153" y="99"/>
                  <a:pt x="154" y="96"/>
                </a:cubicBezTo>
                <a:cubicBezTo>
                  <a:pt x="155" y="93"/>
                  <a:pt x="156" y="88"/>
                  <a:pt x="156" y="83"/>
                </a:cubicBezTo>
                <a:cubicBezTo>
                  <a:pt x="156" y="83"/>
                  <a:pt x="156" y="83"/>
                  <a:pt x="155" y="83"/>
                </a:cubicBezTo>
                <a:cubicBezTo>
                  <a:pt x="154" y="82"/>
                  <a:pt x="153" y="82"/>
                  <a:pt x="152" y="82"/>
                </a:cubicBezTo>
                <a:cubicBezTo>
                  <a:pt x="148" y="83"/>
                  <a:pt x="148" y="83"/>
                  <a:pt x="148" y="83"/>
                </a:cubicBezTo>
                <a:cubicBezTo>
                  <a:pt x="147" y="78"/>
                  <a:pt x="147" y="78"/>
                  <a:pt x="147" y="78"/>
                </a:cubicBezTo>
                <a:cubicBezTo>
                  <a:pt x="146" y="73"/>
                  <a:pt x="144" y="68"/>
                  <a:pt x="142" y="63"/>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211" name="组合 210"/>
          <p:cNvGrpSpPr/>
          <p:nvPr/>
        </p:nvGrpSpPr>
        <p:grpSpPr>
          <a:xfrm>
            <a:off x="6338715" y="1546128"/>
            <a:ext cx="587818" cy="755767"/>
            <a:chOff x="6418953" y="3544811"/>
            <a:chExt cx="666348" cy="856734"/>
          </a:xfrm>
          <a:solidFill>
            <a:srgbClr val="E27486"/>
          </a:solidFill>
        </p:grpSpPr>
        <p:sp>
          <p:nvSpPr>
            <p:cNvPr id="195" name="Freeform 195"/>
            <p:cNvSpPr/>
            <p:nvPr/>
          </p:nvSpPr>
          <p:spPr bwMode="auto">
            <a:xfrm>
              <a:off x="6418953" y="3544811"/>
              <a:ext cx="666348" cy="856734"/>
            </a:xfrm>
            <a:custGeom>
              <a:avLst/>
              <a:gdLst>
                <a:gd name="T0" fmla="*/ 172 w 231"/>
                <a:gd name="T1" fmla="*/ 37 h 297"/>
                <a:gd name="T2" fmla="*/ 181 w 231"/>
                <a:gd name="T3" fmla="*/ 143 h 297"/>
                <a:gd name="T4" fmla="*/ 140 w 231"/>
                <a:gd name="T5" fmla="*/ 158 h 297"/>
                <a:gd name="T6" fmla="*/ 140 w 231"/>
                <a:gd name="T7" fmla="*/ 178 h 297"/>
                <a:gd name="T8" fmla="*/ 181 w 231"/>
                <a:gd name="T9" fmla="*/ 191 h 297"/>
                <a:gd name="T10" fmla="*/ 194 w 231"/>
                <a:gd name="T11" fmla="*/ 187 h 297"/>
                <a:gd name="T12" fmla="*/ 202 w 231"/>
                <a:gd name="T13" fmla="*/ 142 h 297"/>
                <a:gd name="T14" fmla="*/ 195 w 231"/>
                <a:gd name="T15" fmla="*/ 142 h 297"/>
                <a:gd name="T16" fmla="*/ 190 w 231"/>
                <a:gd name="T17" fmla="*/ 122 h 297"/>
                <a:gd name="T18" fmla="*/ 231 w 231"/>
                <a:gd name="T19" fmla="*/ 122 h 297"/>
                <a:gd name="T20" fmla="*/ 226 w 231"/>
                <a:gd name="T21" fmla="*/ 142 h 297"/>
                <a:gd name="T22" fmla="*/ 217 w 231"/>
                <a:gd name="T23" fmla="*/ 142 h 297"/>
                <a:gd name="T24" fmla="*/ 208 w 231"/>
                <a:gd name="T25" fmla="*/ 194 h 297"/>
                <a:gd name="T26" fmla="*/ 207 w 231"/>
                <a:gd name="T27" fmla="*/ 198 h 297"/>
                <a:gd name="T28" fmla="*/ 203 w 231"/>
                <a:gd name="T29" fmla="*/ 199 h 297"/>
                <a:gd name="T30" fmla="*/ 184 w 231"/>
                <a:gd name="T31" fmla="*/ 207 h 297"/>
                <a:gd name="T32" fmla="*/ 184 w 231"/>
                <a:gd name="T33" fmla="*/ 210 h 297"/>
                <a:gd name="T34" fmla="*/ 128 w 231"/>
                <a:gd name="T35" fmla="*/ 210 h 297"/>
                <a:gd name="T36" fmla="*/ 128 w 231"/>
                <a:gd name="T37" fmla="*/ 252 h 297"/>
                <a:gd name="T38" fmla="*/ 182 w 231"/>
                <a:gd name="T39" fmla="*/ 265 h 297"/>
                <a:gd name="T40" fmla="*/ 181 w 231"/>
                <a:gd name="T41" fmla="*/ 269 h 297"/>
                <a:gd name="T42" fmla="*/ 192 w 231"/>
                <a:gd name="T43" fmla="*/ 283 h 297"/>
                <a:gd name="T44" fmla="*/ 178 w 231"/>
                <a:gd name="T45" fmla="*/ 297 h 297"/>
                <a:gd name="T46" fmla="*/ 164 w 231"/>
                <a:gd name="T47" fmla="*/ 283 h 297"/>
                <a:gd name="T48" fmla="*/ 168 w 231"/>
                <a:gd name="T49" fmla="*/ 273 h 297"/>
                <a:gd name="T50" fmla="*/ 124 w 231"/>
                <a:gd name="T51" fmla="*/ 264 h 297"/>
                <a:gd name="T52" fmla="*/ 125 w 231"/>
                <a:gd name="T53" fmla="*/ 271 h 297"/>
                <a:gd name="T54" fmla="*/ 132 w 231"/>
                <a:gd name="T55" fmla="*/ 283 h 297"/>
                <a:gd name="T56" fmla="*/ 119 w 231"/>
                <a:gd name="T57" fmla="*/ 297 h 297"/>
                <a:gd name="T58" fmla="*/ 105 w 231"/>
                <a:gd name="T59" fmla="*/ 283 h 297"/>
                <a:gd name="T60" fmla="*/ 111 w 231"/>
                <a:gd name="T61" fmla="*/ 271 h 297"/>
                <a:gd name="T62" fmla="*/ 111 w 231"/>
                <a:gd name="T63" fmla="*/ 264 h 297"/>
                <a:gd name="T64" fmla="*/ 65 w 231"/>
                <a:gd name="T65" fmla="*/ 272 h 297"/>
                <a:gd name="T66" fmla="*/ 70 w 231"/>
                <a:gd name="T67" fmla="*/ 283 h 297"/>
                <a:gd name="T68" fmla="*/ 57 w 231"/>
                <a:gd name="T69" fmla="*/ 297 h 297"/>
                <a:gd name="T70" fmla="*/ 43 w 231"/>
                <a:gd name="T71" fmla="*/ 283 h 297"/>
                <a:gd name="T72" fmla="*/ 52 w 231"/>
                <a:gd name="T73" fmla="*/ 270 h 297"/>
                <a:gd name="T74" fmla="*/ 50 w 231"/>
                <a:gd name="T75" fmla="*/ 266 h 297"/>
                <a:gd name="T76" fmla="*/ 100 w 231"/>
                <a:gd name="T77" fmla="*/ 252 h 297"/>
                <a:gd name="T78" fmla="*/ 100 w 231"/>
                <a:gd name="T79" fmla="*/ 210 h 297"/>
                <a:gd name="T80" fmla="*/ 44 w 231"/>
                <a:gd name="T81" fmla="*/ 210 h 297"/>
                <a:gd name="T82" fmla="*/ 44 w 231"/>
                <a:gd name="T83" fmla="*/ 206 h 297"/>
                <a:gd name="T84" fmla="*/ 27 w 231"/>
                <a:gd name="T85" fmla="*/ 199 h 297"/>
                <a:gd name="T86" fmla="*/ 23 w 231"/>
                <a:gd name="T87" fmla="*/ 198 h 297"/>
                <a:gd name="T88" fmla="*/ 22 w 231"/>
                <a:gd name="T89" fmla="*/ 194 h 297"/>
                <a:gd name="T90" fmla="*/ 13 w 231"/>
                <a:gd name="T91" fmla="*/ 142 h 297"/>
                <a:gd name="T92" fmla="*/ 5 w 231"/>
                <a:gd name="T93" fmla="*/ 142 h 297"/>
                <a:gd name="T94" fmla="*/ 0 w 231"/>
                <a:gd name="T95" fmla="*/ 122 h 297"/>
                <a:gd name="T96" fmla="*/ 40 w 231"/>
                <a:gd name="T97" fmla="*/ 122 h 297"/>
                <a:gd name="T98" fmla="*/ 35 w 231"/>
                <a:gd name="T99" fmla="*/ 142 h 297"/>
                <a:gd name="T100" fmla="*/ 29 w 231"/>
                <a:gd name="T101" fmla="*/ 142 h 297"/>
                <a:gd name="T102" fmla="*/ 37 w 231"/>
                <a:gd name="T103" fmla="*/ 187 h 297"/>
                <a:gd name="T104" fmla="*/ 47 w 231"/>
                <a:gd name="T105" fmla="*/ 191 h 297"/>
                <a:gd name="T106" fmla="*/ 92 w 231"/>
                <a:gd name="T107" fmla="*/ 178 h 297"/>
                <a:gd name="T108" fmla="*/ 92 w 231"/>
                <a:gd name="T109" fmla="*/ 159 h 297"/>
                <a:gd name="T110" fmla="*/ 49 w 231"/>
                <a:gd name="T111" fmla="*/ 143 h 297"/>
                <a:gd name="T112" fmla="*/ 58 w 231"/>
                <a:gd name="T113" fmla="*/ 37 h 297"/>
                <a:gd name="T114" fmla="*/ 172 w 231"/>
                <a:gd name="T115" fmla="*/ 3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1" h="297">
                  <a:moveTo>
                    <a:pt x="172" y="37"/>
                  </a:moveTo>
                  <a:cubicBezTo>
                    <a:pt x="175" y="72"/>
                    <a:pt x="178" y="108"/>
                    <a:pt x="181" y="143"/>
                  </a:cubicBezTo>
                  <a:cubicBezTo>
                    <a:pt x="176" y="151"/>
                    <a:pt x="160" y="156"/>
                    <a:pt x="140" y="158"/>
                  </a:cubicBezTo>
                  <a:cubicBezTo>
                    <a:pt x="140" y="178"/>
                    <a:pt x="140" y="178"/>
                    <a:pt x="140" y="178"/>
                  </a:cubicBezTo>
                  <a:cubicBezTo>
                    <a:pt x="159" y="180"/>
                    <a:pt x="176" y="185"/>
                    <a:pt x="181" y="191"/>
                  </a:cubicBezTo>
                  <a:cubicBezTo>
                    <a:pt x="194" y="187"/>
                    <a:pt x="194" y="187"/>
                    <a:pt x="194" y="187"/>
                  </a:cubicBezTo>
                  <a:cubicBezTo>
                    <a:pt x="202" y="142"/>
                    <a:pt x="202" y="142"/>
                    <a:pt x="202" y="142"/>
                  </a:cubicBezTo>
                  <a:cubicBezTo>
                    <a:pt x="195" y="142"/>
                    <a:pt x="195" y="142"/>
                    <a:pt x="195" y="142"/>
                  </a:cubicBezTo>
                  <a:cubicBezTo>
                    <a:pt x="190" y="122"/>
                    <a:pt x="190" y="122"/>
                    <a:pt x="190" y="122"/>
                  </a:cubicBezTo>
                  <a:cubicBezTo>
                    <a:pt x="231" y="122"/>
                    <a:pt x="231" y="122"/>
                    <a:pt x="231" y="122"/>
                  </a:cubicBezTo>
                  <a:cubicBezTo>
                    <a:pt x="226" y="142"/>
                    <a:pt x="226" y="142"/>
                    <a:pt x="226" y="142"/>
                  </a:cubicBezTo>
                  <a:cubicBezTo>
                    <a:pt x="217" y="142"/>
                    <a:pt x="217" y="142"/>
                    <a:pt x="217" y="142"/>
                  </a:cubicBezTo>
                  <a:cubicBezTo>
                    <a:pt x="208" y="194"/>
                    <a:pt x="208" y="194"/>
                    <a:pt x="208" y="194"/>
                  </a:cubicBezTo>
                  <a:cubicBezTo>
                    <a:pt x="207" y="198"/>
                    <a:pt x="207" y="198"/>
                    <a:pt x="207" y="198"/>
                  </a:cubicBezTo>
                  <a:cubicBezTo>
                    <a:pt x="203" y="199"/>
                    <a:pt x="203" y="199"/>
                    <a:pt x="203" y="199"/>
                  </a:cubicBezTo>
                  <a:cubicBezTo>
                    <a:pt x="184" y="207"/>
                    <a:pt x="184" y="207"/>
                    <a:pt x="184" y="207"/>
                  </a:cubicBezTo>
                  <a:cubicBezTo>
                    <a:pt x="184" y="210"/>
                    <a:pt x="184" y="210"/>
                    <a:pt x="184" y="210"/>
                  </a:cubicBezTo>
                  <a:cubicBezTo>
                    <a:pt x="128" y="210"/>
                    <a:pt x="128" y="210"/>
                    <a:pt x="128" y="210"/>
                  </a:cubicBezTo>
                  <a:cubicBezTo>
                    <a:pt x="128" y="252"/>
                    <a:pt x="128" y="252"/>
                    <a:pt x="128" y="252"/>
                  </a:cubicBezTo>
                  <a:cubicBezTo>
                    <a:pt x="146" y="254"/>
                    <a:pt x="164" y="258"/>
                    <a:pt x="182" y="265"/>
                  </a:cubicBezTo>
                  <a:cubicBezTo>
                    <a:pt x="181" y="269"/>
                    <a:pt x="181" y="269"/>
                    <a:pt x="181" y="269"/>
                  </a:cubicBezTo>
                  <a:cubicBezTo>
                    <a:pt x="187" y="271"/>
                    <a:pt x="192" y="276"/>
                    <a:pt x="192" y="283"/>
                  </a:cubicBezTo>
                  <a:cubicBezTo>
                    <a:pt x="192" y="291"/>
                    <a:pt x="186" y="297"/>
                    <a:pt x="178" y="297"/>
                  </a:cubicBezTo>
                  <a:cubicBezTo>
                    <a:pt x="170" y="297"/>
                    <a:pt x="164" y="291"/>
                    <a:pt x="164" y="283"/>
                  </a:cubicBezTo>
                  <a:cubicBezTo>
                    <a:pt x="164" y="279"/>
                    <a:pt x="166" y="276"/>
                    <a:pt x="168" y="273"/>
                  </a:cubicBezTo>
                  <a:cubicBezTo>
                    <a:pt x="154" y="268"/>
                    <a:pt x="139" y="265"/>
                    <a:pt x="124" y="264"/>
                  </a:cubicBezTo>
                  <a:cubicBezTo>
                    <a:pt x="125" y="271"/>
                    <a:pt x="125" y="271"/>
                    <a:pt x="125" y="271"/>
                  </a:cubicBezTo>
                  <a:cubicBezTo>
                    <a:pt x="129" y="273"/>
                    <a:pt x="132" y="278"/>
                    <a:pt x="132" y="283"/>
                  </a:cubicBezTo>
                  <a:cubicBezTo>
                    <a:pt x="132" y="291"/>
                    <a:pt x="126" y="297"/>
                    <a:pt x="119" y="297"/>
                  </a:cubicBezTo>
                  <a:cubicBezTo>
                    <a:pt x="111" y="297"/>
                    <a:pt x="105" y="291"/>
                    <a:pt x="105" y="283"/>
                  </a:cubicBezTo>
                  <a:cubicBezTo>
                    <a:pt x="105" y="278"/>
                    <a:pt x="107" y="274"/>
                    <a:pt x="111" y="271"/>
                  </a:cubicBezTo>
                  <a:cubicBezTo>
                    <a:pt x="111" y="264"/>
                    <a:pt x="111" y="264"/>
                    <a:pt x="111" y="264"/>
                  </a:cubicBezTo>
                  <a:cubicBezTo>
                    <a:pt x="96" y="264"/>
                    <a:pt x="81" y="267"/>
                    <a:pt x="65" y="272"/>
                  </a:cubicBezTo>
                  <a:cubicBezTo>
                    <a:pt x="68" y="275"/>
                    <a:pt x="70" y="279"/>
                    <a:pt x="70" y="283"/>
                  </a:cubicBezTo>
                  <a:cubicBezTo>
                    <a:pt x="70" y="291"/>
                    <a:pt x="64" y="297"/>
                    <a:pt x="57" y="297"/>
                  </a:cubicBezTo>
                  <a:cubicBezTo>
                    <a:pt x="49" y="297"/>
                    <a:pt x="43" y="291"/>
                    <a:pt x="43" y="283"/>
                  </a:cubicBezTo>
                  <a:cubicBezTo>
                    <a:pt x="43" y="277"/>
                    <a:pt x="47" y="272"/>
                    <a:pt x="52" y="270"/>
                  </a:cubicBezTo>
                  <a:cubicBezTo>
                    <a:pt x="50" y="266"/>
                    <a:pt x="50" y="266"/>
                    <a:pt x="50" y="266"/>
                  </a:cubicBezTo>
                  <a:cubicBezTo>
                    <a:pt x="67" y="258"/>
                    <a:pt x="84" y="254"/>
                    <a:pt x="100" y="252"/>
                  </a:cubicBezTo>
                  <a:cubicBezTo>
                    <a:pt x="100" y="210"/>
                    <a:pt x="100" y="210"/>
                    <a:pt x="100" y="210"/>
                  </a:cubicBezTo>
                  <a:cubicBezTo>
                    <a:pt x="44" y="210"/>
                    <a:pt x="44" y="210"/>
                    <a:pt x="44" y="210"/>
                  </a:cubicBezTo>
                  <a:cubicBezTo>
                    <a:pt x="44" y="206"/>
                    <a:pt x="44" y="206"/>
                    <a:pt x="44" y="206"/>
                  </a:cubicBezTo>
                  <a:cubicBezTo>
                    <a:pt x="27" y="199"/>
                    <a:pt x="27" y="199"/>
                    <a:pt x="27" y="199"/>
                  </a:cubicBezTo>
                  <a:cubicBezTo>
                    <a:pt x="23" y="198"/>
                    <a:pt x="23" y="198"/>
                    <a:pt x="23" y="198"/>
                  </a:cubicBezTo>
                  <a:cubicBezTo>
                    <a:pt x="22" y="194"/>
                    <a:pt x="22" y="194"/>
                    <a:pt x="22" y="194"/>
                  </a:cubicBezTo>
                  <a:cubicBezTo>
                    <a:pt x="13" y="142"/>
                    <a:pt x="13" y="142"/>
                    <a:pt x="13" y="142"/>
                  </a:cubicBezTo>
                  <a:cubicBezTo>
                    <a:pt x="5" y="142"/>
                    <a:pt x="5" y="142"/>
                    <a:pt x="5" y="142"/>
                  </a:cubicBezTo>
                  <a:cubicBezTo>
                    <a:pt x="0" y="122"/>
                    <a:pt x="0" y="122"/>
                    <a:pt x="0" y="122"/>
                  </a:cubicBezTo>
                  <a:cubicBezTo>
                    <a:pt x="40" y="122"/>
                    <a:pt x="40" y="122"/>
                    <a:pt x="40" y="122"/>
                  </a:cubicBezTo>
                  <a:cubicBezTo>
                    <a:pt x="35" y="142"/>
                    <a:pt x="35" y="142"/>
                    <a:pt x="35" y="142"/>
                  </a:cubicBezTo>
                  <a:cubicBezTo>
                    <a:pt x="29" y="142"/>
                    <a:pt x="29" y="142"/>
                    <a:pt x="29" y="142"/>
                  </a:cubicBezTo>
                  <a:cubicBezTo>
                    <a:pt x="37" y="187"/>
                    <a:pt x="37" y="187"/>
                    <a:pt x="37" y="187"/>
                  </a:cubicBezTo>
                  <a:cubicBezTo>
                    <a:pt x="47" y="191"/>
                    <a:pt x="47" y="191"/>
                    <a:pt x="47" y="191"/>
                  </a:cubicBezTo>
                  <a:cubicBezTo>
                    <a:pt x="54" y="184"/>
                    <a:pt x="71" y="180"/>
                    <a:pt x="92" y="178"/>
                  </a:cubicBezTo>
                  <a:cubicBezTo>
                    <a:pt x="92" y="159"/>
                    <a:pt x="92" y="159"/>
                    <a:pt x="92" y="159"/>
                  </a:cubicBezTo>
                  <a:cubicBezTo>
                    <a:pt x="70" y="157"/>
                    <a:pt x="51" y="152"/>
                    <a:pt x="49" y="143"/>
                  </a:cubicBezTo>
                  <a:cubicBezTo>
                    <a:pt x="52" y="108"/>
                    <a:pt x="55" y="72"/>
                    <a:pt x="58" y="37"/>
                  </a:cubicBezTo>
                  <a:cubicBezTo>
                    <a:pt x="63" y="2"/>
                    <a:pt x="163" y="0"/>
                    <a:pt x="172"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6" name="Rectangle 196"/>
            <p:cNvSpPr>
              <a:spLocks noChangeArrowheads="1"/>
            </p:cNvSpPr>
            <p:nvPr/>
          </p:nvSpPr>
          <p:spPr bwMode="auto">
            <a:xfrm>
              <a:off x="6667918" y="3686379"/>
              <a:ext cx="167198" cy="195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7" name="Rectangle 197"/>
            <p:cNvSpPr>
              <a:spLocks noChangeArrowheads="1"/>
            </p:cNvSpPr>
            <p:nvPr/>
          </p:nvSpPr>
          <p:spPr bwMode="auto">
            <a:xfrm>
              <a:off x="6659376" y="3773029"/>
              <a:ext cx="180622" cy="23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8" name="Rectangle 198"/>
            <p:cNvSpPr>
              <a:spLocks noChangeArrowheads="1"/>
            </p:cNvSpPr>
            <p:nvPr/>
          </p:nvSpPr>
          <p:spPr bwMode="auto">
            <a:xfrm>
              <a:off x="6649612" y="3868222"/>
              <a:ext cx="200149" cy="195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199" name="Freeform 199"/>
          <p:cNvSpPr>
            <a:spLocks noEditPoints="1"/>
          </p:cNvSpPr>
          <p:nvPr/>
        </p:nvSpPr>
        <p:spPr bwMode="auto">
          <a:xfrm>
            <a:off x="7346403" y="4740372"/>
            <a:ext cx="570594" cy="630882"/>
          </a:xfrm>
          <a:custGeom>
            <a:avLst/>
            <a:gdLst>
              <a:gd name="T0" fmla="*/ 21 w 224"/>
              <a:gd name="T1" fmla="*/ 59 h 248"/>
              <a:gd name="T2" fmla="*/ 112 w 224"/>
              <a:gd name="T3" fmla="*/ 48 h 248"/>
              <a:gd name="T4" fmla="*/ 109 w 224"/>
              <a:gd name="T5" fmla="*/ 134 h 248"/>
              <a:gd name="T6" fmla="*/ 203 w 224"/>
              <a:gd name="T7" fmla="*/ 0 h 248"/>
              <a:gd name="T8" fmla="*/ 224 w 224"/>
              <a:gd name="T9" fmla="*/ 248 h 248"/>
              <a:gd name="T10" fmla="*/ 135 w 224"/>
              <a:gd name="T11" fmla="*/ 189 h 248"/>
              <a:gd name="T12" fmla="*/ 146 w 224"/>
              <a:gd name="T13" fmla="*/ 189 h 248"/>
              <a:gd name="T14" fmla="*/ 83 w 224"/>
              <a:gd name="T15" fmla="*/ 205 h 248"/>
              <a:gd name="T16" fmla="*/ 83 w 224"/>
              <a:gd name="T17" fmla="*/ 70 h 248"/>
              <a:gd name="T18" fmla="*/ 42 w 224"/>
              <a:gd name="T19" fmla="*/ 116 h 248"/>
              <a:gd name="T20" fmla="*/ 31 w 224"/>
              <a:gd name="T21" fmla="*/ 70 h 248"/>
              <a:gd name="T22" fmla="*/ 42 w 224"/>
              <a:gd name="T23" fmla="*/ 70 h 248"/>
              <a:gd name="T24" fmla="*/ 31 w 224"/>
              <a:gd name="T25" fmla="*/ 146 h 248"/>
              <a:gd name="T26" fmla="*/ 31 w 224"/>
              <a:gd name="T27" fmla="*/ 130 h 248"/>
              <a:gd name="T28" fmla="*/ 42 w 224"/>
              <a:gd name="T29" fmla="*/ 176 h 248"/>
              <a:gd name="T30" fmla="*/ 31 w 224"/>
              <a:gd name="T31" fmla="*/ 189 h 248"/>
              <a:gd name="T32" fmla="*/ 42 w 224"/>
              <a:gd name="T33" fmla="*/ 189 h 248"/>
              <a:gd name="T34" fmla="*/ 183 w 224"/>
              <a:gd name="T35" fmla="*/ 56 h 248"/>
              <a:gd name="T36" fmla="*/ 183 w 224"/>
              <a:gd name="T37" fmla="*/ 40 h 248"/>
              <a:gd name="T38" fmla="*/ 194 w 224"/>
              <a:gd name="T39" fmla="*/ 116 h 248"/>
              <a:gd name="T40" fmla="*/ 183 w 224"/>
              <a:gd name="T41" fmla="*/ 70 h 248"/>
              <a:gd name="T42" fmla="*/ 194 w 224"/>
              <a:gd name="T43" fmla="*/ 70 h 248"/>
              <a:gd name="T44" fmla="*/ 183 w 224"/>
              <a:gd name="T45" fmla="*/ 146 h 248"/>
              <a:gd name="T46" fmla="*/ 183 w 224"/>
              <a:gd name="T47" fmla="*/ 130 h 248"/>
              <a:gd name="T48" fmla="*/ 194 w 224"/>
              <a:gd name="T49" fmla="*/ 176 h 248"/>
              <a:gd name="T50" fmla="*/ 183 w 224"/>
              <a:gd name="T51" fmla="*/ 189 h 248"/>
              <a:gd name="T52" fmla="*/ 194 w 224"/>
              <a:gd name="T53" fmla="*/ 189 h 248"/>
              <a:gd name="T54" fmla="*/ 159 w 224"/>
              <a:gd name="T55" fmla="*/ 56 h 248"/>
              <a:gd name="T56" fmla="*/ 159 w 224"/>
              <a:gd name="T57" fmla="*/ 40 h 248"/>
              <a:gd name="T58" fmla="*/ 170 w 224"/>
              <a:gd name="T59" fmla="*/ 116 h 248"/>
              <a:gd name="T60" fmla="*/ 159 w 224"/>
              <a:gd name="T61" fmla="*/ 70 h 248"/>
              <a:gd name="T62" fmla="*/ 170 w 224"/>
              <a:gd name="T63" fmla="*/ 70 h 248"/>
              <a:gd name="T64" fmla="*/ 159 w 224"/>
              <a:gd name="T65" fmla="*/ 146 h 248"/>
              <a:gd name="T66" fmla="*/ 159 w 224"/>
              <a:gd name="T67" fmla="*/ 130 h 248"/>
              <a:gd name="T68" fmla="*/ 170 w 224"/>
              <a:gd name="T69" fmla="*/ 176 h 248"/>
              <a:gd name="T70" fmla="*/ 159 w 224"/>
              <a:gd name="T71" fmla="*/ 189 h 248"/>
              <a:gd name="T72" fmla="*/ 170 w 224"/>
              <a:gd name="T73" fmla="*/ 189 h 248"/>
              <a:gd name="T74" fmla="*/ 135 w 224"/>
              <a:gd name="T75" fmla="*/ 56 h 248"/>
              <a:gd name="T76" fmla="*/ 135 w 224"/>
              <a:gd name="T77" fmla="*/ 40 h 248"/>
              <a:gd name="T78" fmla="*/ 146 w 224"/>
              <a:gd name="T79" fmla="*/ 116 h 248"/>
              <a:gd name="T80" fmla="*/ 135 w 224"/>
              <a:gd name="T81" fmla="*/ 70 h 248"/>
              <a:gd name="T82" fmla="*/ 146 w 224"/>
              <a:gd name="T83" fmla="*/ 70 h 248"/>
              <a:gd name="T84" fmla="*/ 135 w 224"/>
              <a:gd name="T85" fmla="*/ 146 h 248"/>
              <a:gd name="T86" fmla="*/ 135 w 224"/>
              <a:gd name="T87" fmla="*/ 130 h 248"/>
              <a:gd name="T88" fmla="*/ 146 w 224"/>
              <a:gd name="T89" fmla="*/ 17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248">
                <a:moveTo>
                  <a:pt x="0" y="225"/>
                </a:moveTo>
                <a:cubicBezTo>
                  <a:pt x="21" y="225"/>
                  <a:pt x="21" y="225"/>
                  <a:pt x="21" y="225"/>
                </a:cubicBezTo>
                <a:cubicBezTo>
                  <a:pt x="21" y="59"/>
                  <a:pt x="21" y="59"/>
                  <a:pt x="21" y="59"/>
                </a:cubicBezTo>
                <a:cubicBezTo>
                  <a:pt x="16" y="59"/>
                  <a:pt x="16" y="59"/>
                  <a:pt x="16" y="59"/>
                </a:cubicBezTo>
                <a:cubicBezTo>
                  <a:pt x="16" y="48"/>
                  <a:pt x="16" y="48"/>
                  <a:pt x="16" y="48"/>
                </a:cubicBezTo>
                <a:cubicBezTo>
                  <a:pt x="112" y="48"/>
                  <a:pt x="112" y="48"/>
                  <a:pt x="112" y="48"/>
                </a:cubicBezTo>
                <a:cubicBezTo>
                  <a:pt x="112" y="59"/>
                  <a:pt x="112" y="59"/>
                  <a:pt x="112" y="59"/>
                </a:cubicBezTo>
                <a:cubicBezTo>
                  <a:pt x="109" y="59"/>
                  <a:pt x="109" y="59"/>
                  <a:pt x="109" y="59"/>
                </a:cubicBezTo>
                <a:cubicBezTo>
                  <a:pt x="109" y="134"/>
                  <a:pt x="109" y="134"/>
                  <a:pt x="109" y="134"/>
                </a:cubicBezTo>
                <a:cubicBezTo>
                  <a:pt x="125" y="134"/>
                  <a:pt x="125" y="134"/>
                  <a:pt x="125" y="134"/>
                </a:cubicBezTo>
                <a:cubicBezTo>
                  <a:pt x="125" y="22"/>
                  <a:pt x="125" y="22"/>
                  <a:pt x="125" y="22"/>
                </a:cubicBezTo>
                <a:cubicBezTo>
                  <a:pt x="203" y="0"/>
                  <a:pt x="203" y="0"/>
                  <a:pt x="203" y="0"/>
                </a:cubicBezTo>
                <a:cubicBezTo>
                  <a:pt x="203" y="225"/>
                  <a:pt x="203" y="225"/>
                  <a:pt x="203" y="225"/>
                </a:cubicBezTo>
                <a:cubicBezTo>
                  <a:pt x="224" y="225"/>
                  <a:pt x="224" y="225"/>
                  <a:pt x="224" y="225"/>
                </a:cubicBezTo>
                <a:cubicBezTo>
                  <a:pt x="224" y="248"/>
                  <a:pt x="224" y="248"/>
                  <a:pt x="224" y="248"/>
                </a:cubicBezTo>
                <a:cubicBezTo>
                  <a:pt x="0" y="248"/>
                  <a:pt x="0" y="248"/>
                  <a:pt x="0" y="248"/>
                </a:cubicBezTo>
                <a:cubicBezTo>
                  <a:pt x="0" y="225"/>
                  <a:pt x="0" y="225"/>
                  <a:pt x="0" y="225"/>
                </a:cubicBezTo>
                <a:close/>
                <a:moveTo>
                  <a:pt x="135" y="189"/>
                </a:moveTo>
                <a:cubicBezTo>
                  <a:pt x="135" y="205"/>
                  <a:pt x="135" y="205"/>
                  <a:pt x="135" y="205"/>
                </a:cubicBezTo>
                <a:cubicBezTo>
                  <a:pt x="146" y="205"/>
                  <a:pt x="146" y="205"/>
                  <a:pt x="146" y="205"/>
                </a:cubicBezTo>
                <a:cubicBezTo>
                  <a:pt x="146" y="189"/>
                  <a:pt x="146" y="189"/>
                  <a:pt x="146" y="189"/>
                </a:cubicBezTo>
                <a:cubicBezTo>
                  <a:pt x="135" y="189"/>
                  <a:pt x="135" y="189"/>
                  <a:pt x="135" y="189"/>
                </a:cubicBezTo>
                <a:close/>
                <a:moveTo>
                  <a:pt x="83" y="70"/>
                </a:moveTo>
                <a:cubicBezTo>
                  <a:pt x="83" y="205"/>
                  <a:pt x="83" y="205"/>
                  <a:pt x="83" y="205"/>
                </a:cubicBezTo>
                <a:cubicBezTo>
                  <a:pt x="94" y="205"/>
                  <a:pt x="94" y="205"/>
                  <a:pt x="94" y="205"/>
                </a:cubicBezTo>
                <a:cubicBezTo>
                  <a:pt x="94" y="70"/>
                  <a:pt x="94" y="70"/>
                  <a:pt x="94" y="70"/>
                </a:cubicBezTo>
                <a:cubicBezTo>
                  <a:pt x="83" y="70"/>
                  <a:pt x="83" y="70"/>
                  <a:pt x="83" y="70"/>
                </a:cubicBezTo>
                <a:close/>
                <a:moveTo>
                  <a:pt x="31" y="100"/>
                </a:moveTo>
                <a:cubicBezTo>
                  <a:pt x="31" y="105"/>
                  <a:pt x="31" y="111"/>
                  <a:pt x="31" y="116"/>
                </a:cubicBezTo>
                <a:cubicBezTo>
                  <a:pt x="35" y="116"/>
                  <a:pt x="38" y="116"/>
                  <a:pt x="42" y="116"/>
                </a:cubicBezTo>
                <a:cubicBezTo>
                  <a:pt x="42" y="111"/>
                  <a:pt x="42" y="105"/>
                  <a:pt x="42" y="100"/>
                </a:cubicBezTo>
                <a:cubicBezTo>
                  <a:pt x="38" y="100"/>
                  <a:pt x="35" y="100"/>
                  <a:pt x="31" y="100"/>
                </a:cubicBezTo>
                <a:close/>
                <a:moveTo>
                  <a:pt x="31" y="70"/>
                </a:moveTo>
                <a:cubicBezTo>
                  <a:pt x="31" y="86"/>
                  <a:pt x="31" y="86"/>
                  <a:pt x="31" y="86"/>
                </a:cubicBezTo>
                <a:cubicBezTo>
                  <a:pt x="42" y="86"/>
                  <a:pt x="42" y="86"/>
                  <a:pt x="42" y="86"/>
                </a:cubicBezTo>
                <a:cubicBezTo>
                  <a:pt x="42" y="70"/>
                  <a:pt x="42" y="70"/>
                  <a:pt x="42" y="70"/>
                </a:cubicBezTo>
                <a:cubicBezTo>
                  <a:pt x="31" y="70"/>
                  <a:pt x="31" y="70"/>
                  <a:pt x="31" y="70"/>
                </a:cubicBezTo>
                <a:close/>
                <a:moveTo>
                  <a:pt x="31" y="130"/>
                </a:moveTo>
                <a:cubicBezTo>
                  <a:pt x="31" y="135"/>
                  <a:pt x="31" y="140"/>
                  <a:pt x="31" y="146"/>
                </a:cubicBezTo>
                <a:cubicBezTo>
                  <a:pt x="35" y="146"/>
                  <a:pt x="38" y="146"/>
                  <a:pt x="42" y="146"/>
                </a:cubicBezTo>
                <a:cubicBezTo>
                  <a:pt x="42" y="140"/>
                  <a:pt x="42" y="135"/>
                  <a:pt x="42" y="130"/>
                </a:cubicBezTo>
                <a:cubicBezTo>
                  <a:pt x="38" y="130"/>
                  <a:pt x="35" y="130"/>
                  <a:pt x="31" y="130"/>
                </a:cubicBezTo>
                <a:close/>
                <a:moveTo>
                  <a:pt x="31" y="160"/>
                </a:moveTo>
                <a:cubicBezTo>
                  <a:pt x="31" y="165"/>
                  <a:pt x="31" y="170"/>
                  <a:pt x="31" y="176"/>
                </a:cubicBezTo>
                <a:cubicBezTo>
                  <a:pt x="35" y="176"/>
                  <a:pt x="38" y="176"/>
                  <a:pt x="42" y="176"/>
                </a:cubicBezTo>
                <a:cubicBezTo>
                  <a:pt x="42" y="170"/>
                  <a:pt x="42" y="165"/>
                  <a:pt x="42" y="160"/>
                </a:cubicBezTo>
                <a:cubicBezTo>
                  <a:pt x="38" y="160"/>
                  <a:pt x="35" y="160"/>
                  <a:pt x="31" y="160"/>
                </a:cubicBezTo>
                <a:close/>
                <a:moveTo>
                  <a:pt x="31" y="189"/>
                </a:moveTo>
                <a:cubicBezTo>
                  <a:pt x="31" y="205"/>
                  <a:pt x="31" y="205"/>
                  <a:pt x="31" y="205"/>
                </a:cubicBezTo>
                <a:cubicBezTo>
                  <a:pt x="42" y="205"/>
                  <a:pt x="42" y="205"/>
                  <a:pt x="42" y="205"/>
                </a:cubicBezTo>
                <a:cubicBezTo>
                  <a:pt x="42" y="189"/>
                  <a:pt x="42" y="189"/>
                  <a:pt x="42" y="189"/>
                </a:cubicBezTo>
                <a:cubicBezTo>
                  <a:pt x="31" y="189"/>
                  <a:pt x="31" y="189"/>
                  <a:pt x="31" y="189"/>
                </a:cubicBezTo>
                <a:close/>
                <a:moveTo>
                  <a:pt x="183" y="40"/>
                </a:moveTo>
                <a:cubicBezTo>
                  <a:pt x="183" y="56"/>
                  <a:pt x="183" y="56"/>
                  <a:pt x="183" y="56"/>
                </a:cubicBezTo>
                <a:cubicBezTo>
                  <a:pt x="194" y="56"/>
                  <a:pt x="194" y="56"/>
                  <a:pt x="194" y="56"/>
                </a:cubicBezTo>
                <a:cubicBezTo>
                  <a:pt x="194" y="40"/>
                  <a:pt x="194" y="40"/>
                  <a:pt x="194" y="40"/>
                </a:cubicBezTo>
                <a:cubicBezTo>
                  <a:pt x="183" y="40"/>
                  <a:pt x="183" y="40"/>
                  <a:pt x="183" y="40"/>
                </a:cubicBezTo>
                <a:close/>
                <a:moveTo>
                  <a:pt x="183" y="100"/>
                </a:moveTo>
                <a:cubicBezTo>
                  <a:pt x="183" y="105"/>
                  <a:pt x="183" y="111"/>
                  <a:pt x="183" y="116"/>
                </a:cubicBezTo>
                <a:cubicBezTo>
                  <a:pt x="187" y="116"/>
                  <a:pt x="190" y="116"/>
                  <a:pt x="194" y="116"/>
                </a:cubicBezTo>
                <a:cubicBezTo>
                  <a:pt x="194" y="111"/>
                  <a:pt x="194" y="105"/>
                  <a:pt x="194" y="100"/>
                </a:cubicBezTo>
                <a:cubicBezTo>
                  <a:pt x="190" y="100"/>
                  <a:pt x="187" y="100"/>
                  <a:pt x="183" y="100"/>
                </a:cubicBezTo>
                <a:close/>
                <a:moveTo>
                  <a:pt x="183" y="70"/>
                </a:moveTo>
                <a:cubicBezTo>
                  <a:pt x="183" y="86"/>
                  <a:pt x="183" y="86"/>
                  <a:pt x="183" y="86"/>
                </a:cubicBezTo>
                <a:cubicBezTo>
                  <a:pt x="194" y="86"/>
                  <a:pt x="194" y="86"/>
                  <a:pt x="194" y="86"/>
                </a:cubicBezTo>
                <a:cubicBezTo>
                  <a:pt x="194" y="70"/>
                  <a:pt x="194" y="70"/>
                  <a:pt x="194" y="70"/>
                </a:cubicBezTo>
                <a:cubicBezTo>
                  <a:pt x="183" y="70"/>
                  <a:pt x="183" y="70"/>
                  <a:pt x="183" y="70"/>
                </a:cubicBezTo>
                <a:close/>
                <a:moveTo>
                  <a:pt x="183" y="130"/>
                </a:moveTo>
                <a:cubicBezTo>
                  <a:pt x="183" y="135"/>
                  <a:pt x="183" y="140"/>
                  <a:pt x="183" y="146"/>
                </a:cubicBezTo>
                <a:cubicBezTo>
                  <a:pt x="187" y="146"/>
                  <a:pt x="190" y="146"/>
                  <a:pt x="194" y="146"/>
                </a:cubicBezTo>
                <a:cubicBezTo>
                  <a:pt x="194" y="140"/>
                  <a:pt x="194" y="135"/>
                  <a:pt x="194" y="130"/>
                </a:cubicBezTo>
                <a:cubicBezTo>
                  <a:pt x="190" y="130"/>
                  <a:pt x="187" y="130"/>
                  <a:pt x="183" y="130"/>
                </a:cubicBezTo>
                <a:close/>
                <a:moveTo>
                  <a:pt x="183" y="160"/>
                </a:moveTo>
                <a:cubicBezTo>
                  <a:pt x="183" y="165"/>
                  <a:pt x="183" y="170"/>
                  <a:pt x="183" y="176"/>
                </a:cubicBezTo>
                <a:cubicBezTo>
                  <a:pt x="187" y="176"/>
                  <a:pt x="190" y="176"/>
                  <a:pt x="194" y="176"/>
                </a:cubicBezTo>
                <a:cubicBezTo>
                  <a:pt x="194" y="170"/>
                  <a:pt x="194" y="165"/>
                  <a:pt x="194" y="160"/>
                </a:cubicBezTo>
                <a:cubicBezTo>
                  <a:pt x="190" y="160"/>
                  <a:pt x="187" y="160"/>
                  <a:pt x="183" y="160"/>
                </a:cubicBezTo>
                <a:close/>
                <a:moveTo>
                  <a:pt x="183" y="189"/>
                </a:moveTo>
                <a:cubicBezTo>
                  <a:pt x="183" y="205"/>
                  <a:pt x="183" y="205"/>
                  <a:pt x="183" y="205"/>
                </a:cubicBezTo>
                <a:cubicBezTo>
                  <a:pt x="194" y="205"/>
                  <a:pt x="194" y="205"/>
                  <a:pt x="194" y="205"/>
                </a:cubicBezTo>
                <a:cubicBezTo>
                  <a:pt x="194" y="189"/>
                  <a:pt x="194" y="189"/>
                  <a:pt x="194" y="189"/>
                </a:cubicBezTo>
                <a:cubicBezTo>
                  <a:pt x="183" y="189"/>
                  <a:pt x="183" y="189"/>
                  <a:pt x="183" y="189"/>
                </a:cubicBezTo>
                <a:close/>
                <a:moveTo>
                  <a:pt x="159" y="40"/>
                </a:moveTo>
                <a:cubicBezTo>
                  <a:pt x="159" y="56"/>
                  <a:pt x="159" y="56"/>
                  <a:pt x="159" y="56"/>
                </a:cubicBezTo>
                <a:cubicBezTo>
                  <a:pt x="170" y="56"/>
                  <a:pt x="170" y="56"/>
                  <a:pt x="170" y="56"/>
                </a:cubicBezTo>
                <a:cubicBezTo>
                  <a:pt x="170" y="40"/>
                  <a:pt x="170" y="40"/>
                  <a:pt x="170" y="40"/>
                </a:cubicBezTo>
                <a:cubicBezTo>
                  <a:pt x="159" y="40"/>
                  <a:pt x="159" y="40"/>
                  <a:pt x="159" y="40"/>
                </a:cubicBezTo>
                <a:close/>
                <a:moveTo>
                  <a:pt x="159" y="100"/>
                </a:moveTo>
                <a:cubicBezTo>
                  <a:pt x="159" y="105"/>
                  <a:pt x="159" y="111"/>
                  <a:pt x="159" y="116"/>
                </a:cubicBezTo>
                <a:cubicBezTo>
                  <a:pt x="162" y="116"/>
                  <a:pt x="166" y="116"/>
                  <a:pt x="170" y="116"/>
                </a:cubicBezTo>
                <a:cubicBezTo>
                  <a:pt x="170" y="111"/>
                  <a:pt x="170" y="105"/>
                  <a:pt x="170" y="100"/>
                </a:cubicBezTo>
                <a:cubicBezTo>
                  <a:pt x="166" y="100"/>
                  <a:pt x="162" y="100"/>
                  <a:pt x="159" y="100"/>
                </a:cubicBezTo>
                <a:close/>
                <a:moveTo>
                  <a:pt x="159" y="70"/>
                </a:moveTo>
                <a:cubicBezTo>
                  <a:pt x="159" y="86"/>
                  <a:pt x="159" y="86"/>
                  <a:pt x="159" y="86"/>
                </a:cubicBezTo>
                <a:cubicBezTo>
                  <a:pt x="170" y="86"/>
                  <a:pt x="170" y="86"/>
                  <a:pt x="170" y="86"/>
                </a:cubicBezTo>
                <a:cubicBezTo>
                  <a:pt x="170" y="70"/>
                  <a:pt x="170" y="70"/>
                  <a:pt x="170" y="70"/>
                </a:cubicBezTo>
                <a:cubicBezTo>
                  <a:pt x="159" y="70"/>
                  <a:pt x="159" y="70"/>
                  <a:pt x="159" y="70"/>
                </a:cubicBezTo>
                <a:close/>
                <a:moveTo>
                  <a:pt x="159" y="130"/>
                </a:moveTo>
                <a:cubicBezTo>
                  <a:pt x="159" y="135"/>
                  <a:pt x="159" y="140"/>
                  <a:pt x="159" y="146"/>
                </a:cubicBezTo>
                <a:cubicBezTo>
                  <a:pt x="162" y="146"/>
                  <a:pt x="166" y="146"/>
                  <a:pt x="170" y="146"/>
                </a:cubicBezTo>
                <a:cubicBezTo>
                  <a:pt x="170" y="140"/>
                  <a:pt x="170" y="135"/>
                  <a:pt x="170" y="130"/>
                </a:cubicBezTo>
                <a:cubicBezTo>
                  <a:pt x="166" y="130"/>
                  <a:pt x="162" y="130"/>
                  <a:pt x="159" y="130"/>
                </a:cubicBezTo>
                <a:close/>
                <a:moveTo>
                  <a:pt x="159" y="160"/>
                </a:moveTo>
                <a:cubicBezTo>
                  <a:pt x="159" y="165"/>
                  <a:pt x="159" y="170"/>
                  <a:pt x="159" y="176"/>
                </a:cubicBezTo>
                <a:cubicBezTo>
                  <a:pt x="162" y="176"/>
                  <a:pt x="166" y="176"/>
                  <a:pt x="170" y="176"/>
                </a:cubicBezTo>
                <a:cubicBezTo>
                  <a:pt x="170" y="170"/>
                  <a:pt x="170" y="165"/>
                  <a:pt x="170" y="160"/>
                </a:cubicBezTo>
                <a:cubicBezTo>
                  <a:pt x="166" y="160"/>
                  <a:pt x="162" y="160"/>
                  <a:pt x="159" y="160"/>
                </a:cubicBezTo>
                <a:close/>
                <a:moveTo>
                  <a:pt x="159" y="189"/>
                </a:moveTo>
                <a:cubicBezTo>
                  <a:pt x="159" y="205"/>
                  <a:pt x="159" y="205"/>
                  <a:pt x="159" y="205"/>
                </a:cubicBezTo>
                <a:cubicBezTo>
                  <a:pt x="170" y="205"/>
                  <a:pt x="170" y="205"/>
                  <a:pt x="170" y="205"/>
                </a:cubicBezTo>
                <a:cubicBezTo>
                  <a:pt x="170" y="189"/>
                  <a:pt x="170" y="189"/>
                  <a:pt x="170" y="189"/>
                </a:cubicBezTo>
                <a:cubicBezTo>
                  <a:pt x="159" y="189"/>
                  <a:pt x="159" y="189"/>
                  <a:pt x="159" y="189"/>
                </a:cubicBezTo>
                <a:close/>
                <a:moveTo>
                  <a:pt x="135" y="40"/>
                </a:moveTo>
                <a:cubicBezTo>
                  <a:pt x="135" y="56"/>
                  <a:pt x="135" y="56"/>
                  <a:pt x="135" y="56"/>
                </a:cubicBezTo>
                <a:cubicBezTo>
                  <a:pt x="146" y="56"/>
                  <a:pt x="146" y="56"/>
                  <a:pt x="146" y="56"/>
                </a:cubicBezTo>
                <a:cubicBezTo>
                  <a:pt x="146" y="40"/>
                  <a:pt x="146" y="40"/>
                  <a:pt x="146" y="40"/>
                </a:cubicBezTo>
                <a:cubicBezTo>
                  <a:pt x="135" y="40"/>
                  <a:pt x="135" y="40"/>
                  <a:pt x="135" y="40"/>
                </a:cubicBezTo>
                <a:close/>
                <a:moveTo>
                  <a:pt x="135" y="100"/>
                </a:moveTo>
                <a:cubicBezTo>
                  <a:pt x="135" y="105"/>
                  <a:pt x="135" y="111"/>
                  <a:pt x="135" y="116"/>
                </a:cubicBezTo>
                <a:cubicBezTo>
                  <a:pt x="139" y="116"/>
                  <a:pt x="142" y="116"/>
                  <a:pt x="146" y="116"/>
                </a:cubicBezTo>
                <a:cubicBezTo>
                  <a:pt x="146" y="111"/>
                  <a:pt x="146" y="105"/>
                  <a:pt x="146" y="100"/>
                </a:cubicBezTo>
                <a:cubicBezTo>
                  <a:pt x="142" y="100"/>
                  <a:pt x="139" y="100"/>
                  <a:pt x="135" y="100"/>
                </a:cubicBezTo>
                <a:close/>
                <a:moveTo>
                  <a:pt x="135" y="70"/>
                </a:moveTo>
                <a:cubicBezTo>
                  <a:pt x="135" y="86"/>
                  <a:pt x="135" y="86"/>
                  <a:pt x="135" y="86"/>
                </a:cubicBezTo>
                <a:cubicBezTo>
                  <a:pt x="146" y="86"/>
                  <a:pt x="146" y="86"/>
                  <a:pt x="146" y="86"/>
                </a:cubicBezTo>
                <a:cubicBezTo>
                  <a:pt x="146" y="70"/>
                  <a:pt x="146" y="70"/>
                  <a:pt x="146" y="70"/>
                </a:cubicBezTo>
                <a:cubicBezTo>
                  <a:pt x="135" y="70"/>
                  <a:pt x="135" y="70"/>
                  <a:pt x="135" y="70"/>
                </a:cubicBezTo>
                <a:close/>
                <a:moveTo>
                  <a:pt x="135" y="130"/>
                </a:moveTo>
                <a:cubicBezTo>
                  <a:pt x="135" y="135"/>
                  <a:pt x="135" y="140"/>
                  <a:pt x="135" y="146"/>
                </a:cubicBezTo>
                <a:cubicBezTo>
                  <a:pt x="139" y="146"/>
                  <a:pt x="142" y="146"/>
                  <a:pt x="146" y="146"/>
                </a:cubicBezTo>
                <a:cubicBezTo>
                  <a:pt x="146" y="140"/>
                  <a:pt x="146" y="135"/>
                  <a:pt x="146" y="130"/>
                </a:cubicBezTo>
                <a:cubicBezTo>
                  <a:pt x="142" y="130"/>
                  <a:pt x="139" y="130"/>
                  <a:pt x="135" y="130"/>
                </a:cubicBezTo>
                <a:close/>
                <a:moveTo>
                  <a:pt x="135" y="160"/>
                </a:moveTo>
                <a:cubicBezTo>
                  <a:pt x="135" y="165"/>
                  <a:pt x="135" y="170"/>
                  <a:pt x="135" y="176"/>
                </a:cubicBezTo>
                <a:cubicBezTo>
                  <a:pt x="139" y="176"/>
                  <a:pt x="142" y="176"/>
                  <a:pt x="146" y="176"/>
                </a:cubicBezTo>
                <a:cubicBezTo>
                  <a:pt x="146" y="170"/>
                  <a:pt x="146" y="165"/>
                  <a:pt x="146" y="160"/>
                </a:cubicBezTo>
                <a:cubicBezTo>
                  <a:pt x="142" y="160"/>
                  <a:pt x="139" y="160"/>
                  <a:pt x="135" y="160"/>
                </a:cubicBez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202" name="Freeform 202"/>
          <p:cNvSpPr>
            <a:spLocks noEditPoints="1"/>
          </p:cNvSpPr>
          <p:nvPr/>
        </p:nvSpPr>
        <p:spPr bwMode="auto">
          <a:xfrm>
            <a:off x="10495433" y="2680853"/>
            <a:ext cx="440326" cy="623347"/>
          </a:xfrm>
          <a:custGeom>
            <a:avLst/>
            <a:gdLst>
              <a:gd name="T0" fmla="*/ 65 w 173"/>
              <a:gd name="T1" fmla="*/ 156 h 245"/>
              <a:gd name="T2" fmla="*/ 57 w 173"/>
              <a:gd name="T3" fmla="*/ 79 h 245"/>
              <a:gd name="T4" fmla="*/ 72 w 173"/>
              <a:gd name="T5" fmla="*/ 73 h 245"/>
              <a:gd name="T6" fmla="*/ 87 w 173"/>
              <a:gd name="T7" fmla="*/ 76 h 245"/>
              <a:gd name="T8" fmla="*/ 102 w 173"/>
              <a:gd name="T9" fmla="*/ 73 h 245"/>
              <a:gd name="T10" fmla="*/ 117 w 173"/>
              <a:gd name="T11" fmla="*/ 77 h 245"/>
              <a:gd name="T12" fmla="*/ 106 w 173"/>
              <a:gd name="T13" fmla="*/ 134 h 245"/>
              <a:gd name="T14" fmla="*/ 129 w 173"/>
              <a:gd name="T15" fmla="*/ 117 h 245"/>
              <a:gd name="T16" fmla="*/ 49 w 173"/>
              <a:gd name="T17" fmla="*/ 27 h 245"/>
              <a:gd name="T18" fmla="*/ 129 w 173"/>
              <a:gd name="T19" fmla="*/ 88 h 245"/>
              <a:gd name="T20" fmla="*/ 125 w 173"/>
              <a:gd name="T21" fmla="*/ 97 h 245"/>
              <a:gd name="T22" fmla="*/ 117 w 173"/>
              <a:gd name="T23" fmla="*/ 204 h 245"/>
              <a:gd name="T24" fmla="*/ 67 w 173"/>
              <a:gd name="T25" fmla="*/ 195 h 245"/>
              <a:gd name="T26" fmla="*/ 117 w 173"/>
              <a:gd name="T27" fmla="*/ 188 h 245"/>
              <a:gd name="T28" fmla="*/ 52 w 173"/>
              <a:gd name="T29" fmla="*/ 179 h 245"/>
              <a:gd name="T30" fmla="*/ 51 w 173"/>
              <a:gd name="T31" fmla="*/ 195 h 245"/>
              <a:gd name="T32" fmla="*/ 51 w 173"/>
              <a:gd name="T33" fmla="*/ 214 h 245"/>
              <a:gd name="T34" fmla="*/ 120 w 173"/>
              <a:gd name="T35" fmla="*/ 213 h 245"/>
              <a:gd name="T36" fmla="*/ 68 w 173"/>
              <a:gd name="T37" fmla="*/ 205 h 245"/>
              <a:gd name="T38" fmla="*/ 51 w 173"/>
              <a:gd name="T39" fmla="*/ 227 h 245"/>
              <a:gd name="T40" fmla="*/ 42 w 173"/>
              <a:gd name="T41" fmla="*/ 213 h 245"/>
              <a:gd name="T42" fmla="*/ 40 w 173"/>
              <a:gd name="T43" fmla="*/ 193 h 245"/>
              <a:gd name="T44" fmla="*/ 41 w 173"/>
              <a:gd name="T45" fmla="*/ 177 h 245"/>
              <a:gd name="T46" fmla="*/ 28 w 173"/>
              <a:gd name="T47" fmla="*/ 127 h 245"/>
              <a:gd name="T48" fmla="*/ 132 w 173"/>
              <a:gd name="T49" fmla="*/ 10 h 245"/>
              <a:gd name="T50" fmla="*/ 125 w 173"/>
              <a:gd name="T51" fmla="*/ 174 h 245"/>
              <a:gd name="T52" fmla="*/ 125 w 173"/>
              <a:gd name="T53" fmla="*/ 190 h 245"/>
              <a:gd name="T54" fmla="*/ 125 w 173"/>
              <a:gd name="T55" fmla="*/ 207 h 245"/>
              <a:gd name="T56" fmla="*/ 124 w 173"/>
              <a:gd name="T57" fmla="*/ 225 h 245"/>
              <a:gd name="T58" fmla="*/ 71 w 173"/>
              <a:gd name="T59" fmla="*/ 156 h 245"/>
              <a:gd name="T60" fmla="*/ 77 w 173"/>
              <a:gd name="T61" fmla="*/ 156 h 245"/>
              <a:gd name="T62" fmla="*/ 80 w 173"/>
              <a:gd name="T63" fmla="*/ 137 h 245"/>
              <a:gd name="T64" fmla="*/ 84 w 173"/>
              <a:gd name="T65" fmla="*/ 105 h 245"/>
              <a:gd name="T66" fmla="*/ 97 w 173"/>
              <a:gd name="T67" fmla="*/ 103 h 245"/>
              <a:gd name="T68" fmla="*/ 92 w 173"/>
              <a:gd name="T69" fmla="*/ 108 h 245"/>
              <a:gd name="T70" fmla="*/ 95 w 173"/>
              <a:gd name="T71" fmla="*/ 137 h 245"/>
              <a:gd name="T72" fmla="*/ 87 w 173"/>
              <a:gd name="T73" fmla="*/ 156 h 245"/>
              <a:gd name="T74" fmla="*/ 86 w 173"/>
              <a:gd name="T75" fmla="*/ 156 h 245"/>
              <a:gd name="T76" fmla="*/ 85 w 173"/>
              <a:gd name="T77" fmla="*/ 156 h 245"/>
              <a:gd name="T78" fmla="*/ 98 w 173"/>
              <a:gd name="T79" fmla="*/ 137 h 245"/>
              <a:gd name="T80" fmla="*/ 103 w 173"/>
              <a:gd name="T81" fmla="*/ 156 h 245"/>
              <a:gd name="T82" fmla="*/ 67 w 173"/>
              <a:gd name="T83" fmla="*/ 79 h 245"/>
              <a:gd name="T84" fmla="*/ 87 w 173"/>
              <a:gd name="T85" fmla="*/ 79 h 245"/>
              <a:gd name="T86" fmla="*/ 89 w 173"/>
              <a:gd name="T87" fmla="*/ 79 h 245"/>
              <a:gd name="T88" fmla="*/ 109 w 173"/>
              <a:gd name="T89" fmla="*/ 79 h 245"/>
              <a:gd name="T90" fmla="*/ 100 w 173"/>
              <a:gd name="T91" fmla="*/ 111 h 245"/>
              <a:gd name="T92" fmla="*/ 103 w 173"/>
              <a:gd name="T93" fmla="*/ 96 h 245"/>
              <a:gd name="T94" fmla="*/ 72 w 173"/>
              <a:gd name="T95" fmla="*/ 99 h 245"/>
              <a:gd name="T96" fmla="*/ 77 w 173"/>
              <a:gd name="T97" fmla="*/ 11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45">
                <a:moveTo>
                  <a:pt x="27" y="53"/>
                </a:moveTo>
                <a:cubicBezTo>
                  <a:pt x="20" y="79"/>
                  <a:pt x="32" y="98"/>
                  <a:pt x="44" y="117"/>
                </a:cubicBezTo>
                <a:cubicBezTo>
                  <a:pt x="52" y="129"/>
                  <a:pt x="59" y="141"/>
                  <a:pt x="64" y="156"/>
                </a:cubicBezTo>
                <a:cubicBezTo>
                  <a:pt x="65" y="156"/>
                  <a:pt x="65" y="156"/>
                  <a:pt x="65" y="156"/>
                </a:cubicBezTo>
                <a:cubicBezTo>
                  <a:pt x="65" y="144"/>
                  <a:pt x="65" y="144"/>
                  <a:pt x="65" y="144"/>
                </a:cubicBezTo>
                <a:cubicBezTo>
                  <a:pt x="65" y="140"/>
                  <a:pt x="67" y="137"/>
                  <a:pt x="69" y="134"/>
                </a:cubicBezTo>
                <a:cubicBezTo>
                  <a:pt x="71" y="132"/>
                  <a:pt x="73" y="131"/>
                  <a:pt x="76" y="131"/>
                </a:cubicBezTo>
                <a:cubicBezTo>
                  <a:pt x="57" y="79"/>
                  <a:pt x="57" y="79"/>
                  <a:pt x="57" y="79"/>
                </a:cubicBezTo>
                <a:cubicBezTo>
                  <a:pt x="56" y="76"/>
                  <a:pt x="56" y="76"/>
                  <a:pt x="56" y="76"/>
                </a:cubicBezTo>
                <a:cubicBezTo>
                  <a:pt x="59" y="77"/>
                  <a:pt x="59" y="77"/>
                  <a:pt x="59" y="77"/>
                </a:cubicBezTo>
                <a:cubicBezTo>
                  <a:pt x="61" y="77"/>
                  <a:pt x="64" y="77"/>
                  <a:pt x="66" y="77"/>
                </a:cubicBezTo>
                <a:cubicBezTo>
                  <a:pt x="68" y="76"/>
                  <a:pt x="70" y="75"/>
                  <a:pt x="72" y="73"/>
                </a:cubicBezTo>
                <a:cubicBezTo>
                  <a:pt x="73" y="73"/>
                  <a:pt x="73" y="73"/>
                  <a:pt x="73" y="73"/>
                </a:cubicBezTo>
                <a:cubicBezTo>
                  <a:pt x="74" y="73"/>
                  <a:pt x="74" y="73"/>
                  <a:pt x="74" y="73"/>
                </a:cubicBezTo>
                <a:cubicBezTo>
                  <a:pt x="75" y="74"/>
                  <a:pt x="77" y="75"/>
                  <a:pt x="80" y="75"/>
                </a:cubicBezTo>
                <a:cubicBezTo>
                  <a:pt x="82" y="76"/>
                  <a:pt x="85" y="76"/>
                  <a:pt x="87" y="76"/>
                </a:cubicBezTo>
                <a:cubicBezTo>
                  <a:pt x="87" y="76"/>
                  <a:pt x="87" y="76"/>
                  <a:pt x="87" y="76"/>
                </a:cubicBezTo>
                <a:cubicBezTo>
                  <a:pt x="89" y="76"/>
                  <a:pt x="89" y="76"/>
                  <a:pt x="89" y="76"/>
                </a:cubicBezTo>
                <a:cubicBezTo>
                  <a:pt x="91" y="76"/>
                  <a:pt x="93" y="76"/>
                  <a:pt x="96" y="75"/>
                </a:cubicBezTo>
                <a:cubicBezTo>
                  <a:pt x="98" y="75"/>
                  <a:pt x="100" y="74"/>
                  <a:pt x="102" y="73"/>
                </a:cubicBezTo>
                <a:cubicBezTo>
                  <a:pt x="103" y="73"/>
                  <a:pt x="103" y="73"/>
                  <a:pt x="103" y="73"/>
                </a:cubicBezTo>
                <a:cubicBezTo>
                  <a:pt x="104" y="73"/>
                  <a:pt x="104" y="73"/>
                  <a:pt x="104" y="73"/>
                </a:cubicBezTo>
                <a:cubicBezTo>
                  <a:pt x="106" y="75"/>
                  <a:pt x="107" y="76"/>
                  <a:pt x="110" y="77"/>
                </a:cubicBezTo>
                <a:cubicBezTo>
                  <a:pt x="112" y="77"/>
                  <a:pt x="114" y="77"/>
                  <a:pt x="117" y="77"/>
                </a:cubicBezTo>
                <a:cubicBezTo>
                  <a:pt x="119" y="76"/>
                  <a:pt x="119" y="76"/>
                  <a:pt x="119" y="76"/>
                </a:cubicBezTo>
                <a:cubicBezTo>
                  <a:pt x="118" y="79"/>
                  <a:pt x="118" y="79"/>
                  <a:pt x="118" y="79"/>
                </a:cubicBezTo>
                <a:cubicBezTo>
                  <a:pt x="100" y="131"/>
                  <a:pt x="100" y="131"/>
                  <a:pt x="100" y="131"/>
                </a:cubicBezTo>
                <a:cubicBezTo>
                  <a:pt x="102" y="131"/>
                  <a:pt x="104" y="133"/>
                  <a:pt x="106" y="134"/>
                </a:cubicBezTo>
                <a:cubicBezTo>
                  <a:pt x="106" y="134"/>
                  <a:pt x="106" y="134"/>
                  <a:pt x="106" y="134"/>
                </a:cubicBezTo>
                <a:cubicBezTo>
                  <a:pt x="108" y="137"/>
                  <a:pt x="110" y="140"/>
                  <a:pt x="110" y="144"/>
                </a:cubicBezTo>
                <a:cubicBezTo>
                  <a:pt x="110" y="155"/>
                  <a:pt x="110" y="155"/>
                  <a:pt x="110" y="155"/>
                </a:cubicBezTo>
                <a:cubicBezTo>
                  <a:pt x="114" y="141"/>
                  <a:pt x="121" y="129"/>
                  <a:pt x="129" y="117"/>
                </a:cubicBezTo>
                <a:cubicBezTo>
                  <a:pt x="141" y="98"/>
                  <a:pt x="153" y="79"/>
                  <a:pt x="146" y="53"/>
                </a:cubicBezTo>
                <a:cubicBezTo>
                  <a:pt x="143" y="41"/>
                  <a:pt x="135" y="33"/>
                  <a:pt x="124" y="27"/>
                </a:cubicBezTo>
                <a:cubicBezTo>
                  <a:pt x="113" y="21"/>
                  <a:pt x="100" y="19"/>
                  <a:pt x="87" y="19"/>
                </a:cubicBezTo>
                <a:cubicBezTo>
                  <a:pt x="73" y="19"/>
                  <a:pt x="60" y="21"/>
                  <a:pt x="49" y="27"/>
                </a:cubicBezTo>
                <a:cubicBezTo>
                  <a:pt x="38" y="33"/>
                  <a:pt x="30" y="41"/>
                  <a:pt x="27" y="53"/>
                </a:cubicBezTo>
                <a:close/>
                <a:moveTo>
                  <a:pt x="137" y="50"/>
                </a:moveTo>
                <a:cubicBezTo>
                  <a:pt x="144" y="62"/>
                  <a:pt x="144" y="79"/>
                  <a:pt x="137" y="92"/>
                </a:cubicBezTo>
                <a:cubicBezTo>
                  <a:pt x="129" y="88"/>
                  <a:pt x="129" y="88"/>
                  <a:pt x="129" y="88"/>
                </a:cubicBezTo>
                <a:cubicBezTo>
                  <a:pt x="134" y="76"/>
                  <a:pt x="136" y="63"/>
                  <a:pt x="137" y="50"/>
                </a:cubicBezTo>
                <a:close/>
                <a:moveTo>
                  <a:pt x="130" y="100"/>
                </a:moveTo>
                <a:cubicBezTo>
                  <a:pt x="127" y="103"/>
                  <a:pt x="123" y="106"/>
                  <a:pt x="119" y="107"/>
                </a:cubicBezTo>
                <a:cubicBezTo>
                  <a:pt x="121" y="104"/>
                  <a:pt x="123" y="101"/>
                  <a:pt x="125" y="97"/>
                </a:cubicBezTo>
                <a:cubicBezTo>
                  <a:pt x="130" y="100"/>
                  <a:pt x="130" y="100"/>
                  <a:pt x="130" y="100"/>
                </a:cubicBezTo>
                <a:close/>
                <a:moveTo>
                  <a:pt x="68" y="205"/>
                </a:moveTo>
                <a:cubicBezTo>
                  <a:pt x="76" y="206"/>
                  <a:pt x="85" y="206"/>
                  <a:pt x="93" y="206"/>
                </a:cubicBezTo>
                <a:cubicBezTo>
                  <a:pt x="101" y="206"/>
                  <a:pt x="109" y="205"/>
                  <a:pt x="117" y="204"/>
                </a:cubicBezTo>
                <a:cubicBezTo>
                  <a:pt x="121" y="197"/>
                  <a:pt x="121" y="197"/>
                  <a:pt x="121" y="197"/>
                </a:cubicBezTo>
                <a:cubicBezTo>
                  <a:pt x="118" y="194"/>
                  <a:pt x="118" y="194"/>
                  <a:pt x="118" y="194"/>
                </a:cubicBezTo>
                <a:cubicBezTo>
                  <a:pt x="110" y="195"/>
                  <a:pt x="102" y="196"/>
                  <a:pt x="93" y="196"/>
                </a:cubicBezTo>
                <a:cubicBezTo>
                  <a:pt x="84" y="197"/>
                  <a:pt x="76" y="196"/>
                  <a:pt x="67" y="195"/>
                </a:cubicBezTo>
                <a:cubicBezTo>
                  <a:pt x="68" y="189"/>
                  <a:pt x="68" y="189"/>
                  <a:pt x="68" y="189"/>
                </a:cubicBezTo>
                <a:cubicBezTo>
                  <a:pt x="76" y="190"/>
                  <a:pt x="85" y="191"/>
                  <a:pt x="93" y="190"/>
                </a:cubicBezTo>
                <a:cubicBezTo>
                  <a:pt x="101" y="190"/>
                  <a:pt x="109" y="189"/>
                  <a:pt x="117" y="188"/>
                </a:cubicBezTo>
                <a:cubicBezTo>
                  <a:pt x="117" y="188"/>
                  <a:pt x="117" y="188"/>
                  <a:pt x="117" y="188"/>
                </a:cubicBezTo>
                <a:cubicBezTo>
                  <a:pt x="121" y="182"/>
                  <a:pt x="121" y="182"/>
                  <a:pt x="121" y="182"/>
                </a:cubicBezTo>
                <a:cubicBezTo>
                  <a:pt x="118" y="178"/>
                  <a:pt x="118" y="178"/>
                  <a:pt x="118" y="178"/>
                </a:cubicBezTo>
                <a:cubicBezTo>
                  <a:pt x="54" y="178"/>
                  <a:pt x="54" y="178"/>
                  <a:pt x="54" y="178"/>
                </a:cubicBezTo>
                <a:cubicBezTo>
                  <a:pt x="52" y="179"/>
                  <a:pt x="52" y="179"/>
                  <a:pt x="52" y="179"/>
                </a:cubicBezTo>
                <a:cubicBezTo>
                  <a:pt x="56" y="186"/>
                  <a:pt x="56" y="186"/>
                  <a:pt x="56" y="186"/>
                </a:cubicBezTo>
                <a:cubicBezTo>
                  <a:pt x="58" y="189"/>
                  <a:pt x="58" y="189"/>
                  <a:pt x="58" y="189"/>
                </a:cubicBezTo>
                <a:cubicBezTo>
                  <a:pt x="55" y="191"/>
                  <a:pt x="55" y="191"/>
                  <a:pt x="55" y="191"/>
                </a:cubicBezTo>
                <a:cubicBezTo>
                  <a:pt x="51" y="195"/>
                  <a:pt x="51" y="195"/>
                  <a:pt x="51" y="195"/>
                </a:cubicBezTo>
                <a:cubicBezTo>
                  <a:pt x="56" y="203"/>
                  <a:pt x="56" y="203"/>
                  <a:pt x="56" y="203"/>
                </a:cubicBezTo>
                <a:cubicBezTo>
                  <a:pt x="58" y="206"/>
                  <a:pt x="58" y="206"/>
                  <a:pt x="58" y="206"/>
                </a:cubicBezTo>
                <a:cubicBezTo>
                  <a:pt x="56" y="208"/>
                  <a:pt x="56" y="208"/>
                  <a:pt x="56" y="208"/>
                </a:cubicBezTo>
                <a:cubicBezTo>
                  <a:pt x="51" y="214"/>
                  <a:pt x="51" y="214"/>
                  <a:pt x="51" y="214"/>
                </a:cubicBezTo>
                <a:cubicBezTo>
                  <a:pt x="56" y="220"/>
                  <a:pt x="56" y="220"/>
                  <a:pt x="56" y="220"/>
                </a:cubicBezTo>
                <a:cubicBezTo>
                  <a:pt x="66" y="225"/>
                  <a:pt x="76" y="227"/>
                  <a:pt x="86" y="227"/>
                </a:cubicBezTo>
                <a:cubicBezTo>
                  <a:pt x="96" y="227"/>
                  <a:pt x="107" y="224"/>
                  <a:pt x="117" y="220"/>
                </a:cubicBezTo>
                <a:cubicBezTo>
                  <a:pt x="120" y="213"/>
                  <a:pt x="120" y="213"/>
                  <a:pt x="120" y="213"/>
                </a:cubicBezTo>
                <a:cubicBezTo>
                  <a:pt x="117" y="210"/>
                  <a:pt x="117" y="210"/>
                  <a:pt x="117" y="210"/>
                </a:cubicBezTo>
                <a:cubicBezTo>
                  <a:pt x="109" y="211"/>
                  <a:pt x="101" y="212"/>
                  <a:pt x="93" y="212"/>
                </a:cubicBezTo>
                <a:cubicBezTo>
                  <a:pt x="84" y="212"/>
                  <a:pt x="76" y="212"/>
                  <a:pt x="67" y="210"/>
                </a:cubicBezTo>
                <a:cubicBezTo>
                  <a:pt x="68" y="205"/>
                  <a:pt x="68" y="205"/>
                  <a:pt x="68" y="205"/>
                </a:cubicBezTo>
                <a:close/>
                <a:moveTo>
                  <a:pt x="104" y="232"/>
                </a:moveTo>
                <a:cubicBezTo>
                  <a:pt x="101" y="240"/>
                  <a:pt x="94" y="245"/>
                  <a:pt x="86" y="245"/>
                </a:cubicBezTo>
                <a:cubicBezTo>
                  <a:pt x="77" y="245"/>
                  <a:pt x="70" y="240"/>
                  <a:pt x="67" y="232"/>
                </a:cubicBezTo>
                <a:cubicBezTo>
                  <a:pt x="62" y="231"/>
                  <a:pt x="56" y="229"/>
                  <a:pt x="51" y="227"/>
                </a:cubicBezTo>
                <a:cubicBezTo>
                  <a:pt x="50" y="226"/>
                  <a:pt x="50" y="226"/>
                  <a:pt x="50" y="226"/>
                </a:cubicBezTo>
                <a:cubicBezTo>
                  <a:pt x="50" y="225"/>
                  <a:pt x="50" y="225"/>
                  <a:pt x="50" y="225"/>
                </a:cubicBezTo>
                <a:cubicBezTo>
                  <a:pt x="43" y="216"/>
                  <a:pt x="43" y="216"/>
                  <a:pt x="43" y="216"/>
                </a:cubicBezTo>
                <a:cubicBezTo>
                  <a:pt x="42" y="213"/>
                  <a:pt x="42" y="213"/>
                  <a:pt x="42" y="213"/>
                </a:cubicBezTo>
                <a:cubicBezTo>
                  <a:pt x="43" y="211"/>
                  <a:pt x="43" y="211"/>
                  <a:pt x="43" y="211"/>
                </a:cubicBezTo>
                <a:cubicBezTo>
                  <a:pt x="48" y="205"/>
                  <a:pt x="48" y="205"/>
                  <a:pt x="48" y="205"/>
                </a:cubicBezTo>
                <a:cubicBezTo>
                  <a:pt x="42" y="196"/>
                  <a:pt x="42" y="196"/>
                  <a:pt x="42" y="196"/>
                </a:cubicBezTo>
                <a:cubicBezTo>
                  <a:pt x="40" y="193"/>
                  <a:pt x="40" y="193"/>
                  <a:pt x="40" y="193"/>
                </a:cubicBezTo>
                <a:cubicBezTo>
                  <a:pt x="43" y="191"/>
                  <a:pt x="43" y="191"/>
                  <a:pt x="43" y="191"/>
                </a:cubicBezTo>
                <a:cubicBezTo>
                  <a:pt x="48" y="187"/>
                  <a:pt x="48" y="187"/>
                  <a:pt x="48" y="187"/>
                </a:cubicBezTo>
                <a:cubicBezTo>
                  <a:pt x="43" y="180"/>
                  <a:pt x="43" y="180"/>
                  <a:pt x="43" y="180"/>
                </a:cubicBezTo>
                <a:cubicBezTo>
                  <a:pt x="41" y="177"/>
                  <a:pt x="41" y="177"/>
                  <a:pt x="41" y="177"/>
                </a:cubicBezTo>
                <a:cubicBezTo>
                  <a:pt x="45" y="174"/>
                  <a:pt x="45" y="174"/>
                  <a:pt x="45" y="174"/>
                </a:cubicBezTo>
                <a:cubicBezTo>
                  <a:pt x="48" y="173"/>
                  <a:pt x="48" y="173"/>
                  <a:pt x="48" y="173"/>
                </a:cubicBezTo>
                <a:cubicBezTo>
                  <a:pt x="47" y="167"/>
                  <a:pt x="47" y="167"/>
                  <a:pt x="47" y="167"/>
                </a:cubicBezTo>
                <a:cubicBezTo>
                  <a:pt x="44" y="152"/>
                  <a:pt x="36" y="140"/>
                  <a:pt x="28" y="127"/>
                </a:cubicBezTo>
                <a:cubicBezTo>
                  <a:pt x="14" y="105"/>
                  <a:pt x="0" y="82"/>
                  <a:pt x="9" y="48"/>
                </a:cubicBezTo>
                <a:cubicBezTo>
                  <a:pt x="13" y="31"/>
                  <a:pt x="25" y="18"/>
                  <a:pt x="41" y="10"/>
                </a:cubicBezTo>
                <a:cubicBezTo>
                  <a:pt x="54" y="3"/>
                  <a:pt x="70" y="0"/>
                  <a:pt x="87" y="0"/>
                </a:cubicBezTo>
                <a:cubicBezTo>
                  <a:pt x="103" y="0"/>
                  <a:pt x="119" y="3"/>
                  <a:pt x="132" y="10"/>
                </a:cubicBezTo>
                <a:cubicBezTo>
                  <a:pt x="148" y="18"/>
                  <a:pt x="160" y="31"/>
                  <a:pt x="164" y="48"/>
                </a:cubicBezTo>
                <a:cubicBezTo>
                  <a:pt x="173" y="82"/>
                  <a:pt x="159" y="105"/>
                  <a:pt x="145" y="127"/>
                </a:cubicBezTo>
                <a:cubicBezTo>
                  <a:pt x="137" y="140"/>
                  <a:pt x="129" y="152"/>
                  <a:pt x="126" y="167"/>
                </a:cubicBezTo>
                <a:cubicBezTo>
                  <a:pt x="125" y="174"/>
                  <a:pt x="125" y="174"/>
                  <a:pt x="125" y="174"/>
                </a:cubicBezTo>
                <a:cubicBezTo>
                  <a:pt x="129" y="179"/>
                  <a:pt x="129" y="179"/>
                  <a:pt x="129" y="179"/>
                </a:cubicBezTo>
                <a:cubicBezTo>
                  <a:pt x="130" y="182"/>
                  <a:pt x="130" y="182"/>
                  <a:pt x="130" y="182"/>
                </a:cubicBezTo>
                <a:cubicBezTo>
                  <a:pt x="129" y="184"/>
                  <a:pt x="129" y="184"/>
                  <a:pt x="129" y="184"/>
                </a:cubicBezTo>
                <a:cubicBezTo>
                  <a:pt x="125" y="190"/>
                  <a:pt x="125" y="190"/>
                  <a:pt x="125" y="190"/>
                </a:cubicBezTo>
                <a:cubicBezTo>
                  <a:pt x="129" y="195"/>
                  <a:pt x="129" y="195"/>
                  <a:pt x="129" y="195"/>
                </a:cubicBezTo>
                <a:cubicBezTo>
                  <a:pt x="131" y="197"/>
                  <a:pt x="131" y="197"/>
                  <a:pt x="131" y="197"/>
                </a:cubicBezTo>
                <a:cubicBezTo>
                  <a:pt x="130" y="199"/>
                  <a:pt x="130" y="199"/>
                  <a:pt x="130" y="199"/>
                </a:cubicBezTo>
                <a:cubicBezTo>
                  <a:pt x="125" y="207"/>
                  <a:pt x="125" y="207"/>
                  <a:pt x="125" y="207"/>
                </a:cubicBezTo>
                <a:cubicBezTo>
                  <a:pt x="128" y="211"/>
                  <a:pt x="128" y="211"/>
                  <a:pt x="128" y="211"/>
                </a:cubicBezTo>
                <a:cubicBezTo>
                  <a:pt x="129" y="212"/>
                  <a:pt x="129" y="212"/>
                  <a:pt x="129" y="212"/>
                </a:cubicBezTo>
                <a:cubicBezTo>
                  <a:pt x="128" y="214"/>
                  <a:pt x="128" y="214"/>
                  <a:pt x="128" y="214"/>
                </a:cubicBezTo>
                <a:cubicBezTo>
                  <a:pt x="124" y="225"/>
                  <a:pt x="124" y="225"/>
                  <a:pt x="124" y="225"/>
                </a:cubicBezTo>
                <a:cubicBezTo>
                  <a:pt x="123" y="226"/>
                  <a:pt x="123" y="226"/>
                  <a:pt x="123" y="226"/>
                </a:cubicBezTo>
                <a:cubicBezTo>
                  <a:pt x="122" y="227"/>
                  <a:pt x="122" y="227"/>
                  <a:pt x="122" y="227"/>
                </a:cubicBezTo>
                <a:cubicBezTo>
                  <a:pt x="116" y="229"/>
                  <a:pt x="110" y="231"/>
                  <a:pt x="104" y="232"/>
                </a:cubicBezTo>
                <a:close/>
                <a:moveTo>
                  <a:pt x="71" y="156"/>
                </a:moveTo>
                <a:cubicBezTo>
                  <a:pt x="71" y="144"/>
                  <a:pt x="71" y="144"/>
                  <a:pt x="71" y="144"/>
                </a:cubicBezTo>
                <a:cubicBezTo>
                  <a:pt x="71" y="142"/>
                  <a:pt x="72" y="140"/>
                  <a:pt x="74" y="139"/>
                </a:cubicBezTo>
                <a:cubicBezTo>
                  <a:pt x="75" y="138"/>
                  <a:pt x="76" y="137"/>
                  <a:pt x="77" y="137"/>
                </a:cubicBezTo>
                <a:cubicBezTo>
                  <a:pt x="77" y="156"/>
                  <a:pt x="77" y="156"/>
                  <a:pt x="77" y="156"/>
                </a:cubicBezTo>
                <a:cubicBezTo>
                  <a:pt x="71" y="156"/>
                  <a:pt x="71" y="156"/>
                  <a:pt x="71" y="156"/>
                </a:cubicBezTo>
                <a:close/>
                <a:moveTo>
                  <a:pt x="80" y="156"/>
                </a:moveTo>
                <a:cubicBezTo>
                  <a:pt x="80" y="137"/>
                  <a:pt x="80" y="137"/>
                  <a:pt x="80" y="137"/>
                </a:cubicBezTo>
                <a:cubicBezTo>
                  <a:pt x="80" y="137"/>
                  <a:pt x="80" y="137"/>
                  <a:pt x="80" y="137"/>
                </a:cubicBezTo>
                <a:cubicBezTo>
                  <a:pt x="84" y="137"/>
                  <a:pt x="84" y="137"/>
                  <a:pt x="84" y="137"/>
                </a:cubicBezTo>
                <a:cubicBezTo>
                  <a:pt x="84" y="133"/>
                  <a:pt x="84" y="133"/>
                  <a:pt x="84" y="133"/>
                </a:cubicBezTo>
                <a:cubicBezTo>
                  <a:pt x="84" y="108"/>
                  <a:pt x="84" y="108"/>
                  <a:pt x="84" y="108"/>
                </a:cubicBezTo>
                <a:cubicBezTo>
                  <a:pt x="84" y="105"/>
                  <a:pt x="84" y="105"/>
                  <a:pt x="84" y="105"/>
                </a:cubicBezTo>
                <a:cubicBezTo>
                  <a:pt x="80" y="105"/>
                  <a:pt x="80" y="105"/>
                  <a:pt x="80" y="105"/>
                </a:cubicBezTo>
                <a:cubicBezTo>
                  <a:pt x="79" y="105"/>
                  <a:pt x="79" y="105"/>
                  <a:pt x="79" y="105"/>
                </a:cubicBezTo>
                <a:cubicBezTo>
                  <a:pt x="79" y="103"/>
                  <a:pt x="79" y="103"/>
                  <a:pt x="79" y="103"/>
                </a:cubicBezTo>
                <a:cubicBezTo>
                  <a:pt x="97" y="103"/>
                  <a:pt x="97" y="103"/>
                  <a:pt x="97" y="103"/>
                </a:cubicBezTo>
                <a:cubicBezTo>
                  <a:pt x="97" y="105"/>
                  <a:pt x="97" y="105"/>
                  <a:pt x="97" y="105"/>
                </a:cubicBezTo>
                <a:cubicBezTo>
                  <a:pt x="95" y="105"/>
                  <a:pt x="95" y="105"/>
                  <a:pt x="95" y="105"/>
                </a:cubicBezTo>
                <a:cubicBezTo>
                  <a:pt x="92" y="105"/>
                  <a:pt x="92" y="105"/>
                  <a:pt x="92" y="105"/>
                </a:cubicBezTo>
                <a:cubicBezTo>
                  <a:pt x="92" y="108"/>
                  <a:pt x="92" y="108"/>
                  <a:pt x="92" y="108"/>
                </a:cubicBezTo>
                <a:cubicBezTo>
                  <a:pt x="92" y="133"/>
                  <a:pt x="92" y="133"/>
                  <a:pt x="92" y="133"/>
                </a:cubicBezTo>
                <a:cubicBezTo>
                  <a:pt x="92" y="137"/>
                  <a:pt x="92" y="137"/>
                  <a:pt x="92" y="137"/>
                </a:cubicBezTo>
                <a:cubicBezTo>
                  <a:pt x="95" y="137"/>
                  <a:pt x="95" y="137"/>
                  <a:pt x="95" y="137"/>
                </a:cubicBezTo>
                <a:cubicBezTo>
                  <a:pt x="95" y="137"/>
                  <a:pt x="95" y="137"/>
                  <a:pt x="95" y="137"/>
                </a:cubicBezTo>
                <a:cubicBezTo>
                  <a:pt x="95" y="156"/>
                  <a:pt x="95" y="156"/>
                  <a:pt x="95" y="156"/>
                </a:cubicBezTo>
                <a:cubicBezTo>
                  <a:pt x="88" y="156"/>
                  <a:pt x="88" y="156"/>
                  <a:pt x="88" y="156"/>
                </a:cubicBezTo>
                <a:cubicBezTo>
                  <a:pt x="88" y="156"/>
                  <a:pt x="88" y="156"/>
                  <a:pt x="88" y="156"/>
                </a:cubicBezTo>
                <a:cubicBezTo>
                  <a:pt x="87" y="156"/>
                  <a:pt x="87" y="156"/>
                  <a:pt x="87" y="156"/>
                </a:cubicBezTo>
                <a:cubicBezTo>
                  <a:pt x="87" y="156"/>
                  <a:pt x="87" y="156"/>
                  <a:pt x="87" y="156"/>
                </a:cubicBezTo>
                <a:cubicBezTo>
                  <a:pt x="87" y="156"/>
                  <a:pt x="87" y="156"/>
                  <a:pt x="87" y="156"/>
                </a:cubicBezTo>
                <a:cubicBezTo>
                  <a:pt x="87" y="156"/>
                  <a:pt x="87" y="156"/>
                  <a:pt x="87" y="156"/>
                </a:cubicBezTo>
                <a:cubicBezTo>
                  <a:pt x="86" y="156"/>
                  <a:pt x="86" y="156"/>
                  <a:pt x="86" y="156"/>
                </a:cubicBezTo>
                <a:cubicBezTo>
                  <a:pt x="86" y="156"/>
                  <a:pt x="86" y="156"/>
                  <a:pt x="86" y="156"/>
                </a:cubicBezTo>
                <a:cubicBezTo>
                  <a:pt x="86" y="156"/>
                  <a:pt x="86" y="156"/>
                  <a:pt x="86" y="156"/>
                </a:cubicBezTo>
                <a:cubicBezTo>
                  <a:pt x="86" y="156"/>
                  <a:pt x="86" y="156"/>
                  <a:pt x="86" y="156"/>
                </a:cubicBezTo>
                <a:cubicBezTo>
                  <a:pt x="85" y="156"/>
                  <a:pt x="85" y="156"/>
                  <a:pt x="85" y="156"/>
                </a:cubicBezTo>
                <a:cubicBezTo>
                  <a:pt x="85" y="156"/>
                  <a:pt x="85" y="156"/>
                  <a:pt x="85" y="156"/>
                </a:cubicBezTo>
                <a:cubicBezTo>
                  <a:pt x="80" y="156"/>
                  <a:pt x="80" y="156"/>
                  <a:pt x="80" y="156"/>
                </a:cubicBezTo>
                <a:close/>
                <a:moveTo>
                  <a:pt x="98" y="156"/>
                </a:moveTo>
                <a:cubicBezTo>
                  <a:pt x="98" y="137"/>
                  <a:pt x="98" y="137"/>
                  <a:pt x="98" y="137"/>
                </a:cubicBezTo>
                <a:cubicBezTo>
                  <a:pt x="99" y="137"/>
                  <a:pt x="100" y="138"/>
                  <a:pt x="101" y="139"/>
                </a:cubicBezTo>
                <a:cubicBezTo>
                  <a:pt x="101" y="139"/>
                  <a:pt x="101" y="139"/>
                  <a:pt x="101" y="139"/>
                </a:cubicBezTo>
                <a:cubicBezTo>
                  <a:pt x="102" y="140"/>
                  <a:pt x="103" y="142"/>
                  <a:pt x="103" y="144"/>
                </a:cubicBezTo>
                <a:cubicBezTo>
                  <a:pt x="103" y="156"/>
                  <a:pt x="103" y="156"/>
                  <a:pt x="103" y="156"/>
                </a:cubicBezTo>
                <a:cubicBezTo>
                  <a:pt x="98" y="156"/>
                  <a:pt x="98" y="156"/>
                  <a:pt x="98" y="156"/>
                </a:cubicBezTo>
                <a:close/>
                <a:moveTo>
                  <a:pt x="77" y="126"/>
                </a:moveTo>
                <a:cubicBezTo>
                  <a:pt x="61" y="80"/>
                  <a:pt x="61" y="80"/>
                  <a:pt x="61" y="80"/>
                </a:cubicBezTo>
                <a:cubicBezTo>
                  <a:pt x="63" y="80"/>
                  <a:pt x="65" y="80"/>
                  <a:pt x="67" y="79"/>
                </a:cubicBezTo>
                <a:cubicBezTo>
                  <a:pt x="69" y="79"/>
                  <a:pt x="71" y="78"/>
                  <a:pt x="73" y="76"/>
                </a:cubicBezTo>
                <a:cubicBezTo>
                  <a:pt x="75" y="77"/>
                  <a:pt x="77" y="78"/>
                  <a:pt x="79" y="78"/>
                </a:cubicBezTo>
                <a:cubicBezTo>
                  <a:pt x="82" y="79"/>
                  <a:pt x="85" y="79"/>
                  <a:pt x="87" y="79"/>
                </a:cubicBezTo>
                <a:cubicBezTo>
                  <a:pt x="87" y="79"/>
                  <a:pt x="87" y="79"/>
                  <a:pt x="87" y="79"/>
                </a:cubicBezTo>
                <a:cubicBezTo>
                  <a:pt x="88" y="79"/>
                  <a:pt x="88" y="79"/>
                  <a:pt x="88" y="79"/>
                </a:cubicBezTo>
                <a:cubicBezTo>
                  <a:pt x="88" y="79"/>
                  <a:pt x="88" y="79"/>
                  <a:pt x="88" y="79"/>
                </a:cubicBezTo>
                <a:cubicBezTo>
                  <a:pt x="88" y="79"/>
                  <a:pt x="89" y="79"/>
                  <a:pt x="89" y="79"/>
                </a:cubicBezTo>
                <a:cubicBezTo>
                  <a:pt x="89" y="79"/>
                  <a:pt x="89" y="79"/>
                  <a:pt x="89" y="79"/>
                </a:cubicBezTo>
                <a:cubicBezTo>
                  <a:pt x="89" y="79"/>
                  <a:pt x="89" y="79"/>
                  <a:pt x="89" y="79"/>
                </a:cubicBezTo>
                <a:cubicBezTo>
                  <a:pt x="91" y="79"/>
                  <a:pt x="94" y="79"/>
                  <a:pt x="96" y="78"/>
                </a:cubicBezTo>
                <a:cubicBezTo>
                  <a:pt x="99" y="78"/>
                  <a:pt x="101" y="77"/>
                  <a:pt x="103" y="76"/>
                </a:cubicBezTo>
                <a:cubicBezTo>
                  <a:pt x="104" y="78"/>
                  <a:pt x="107" y="79"/>
                  <a:pt x="109" y="79"/>
                </a:cubicBezTo>
                <a:cubicBezTo>
                  <a:pt x="111" y="80"/>
                  <a:pt x="113" y="80"/>
                  <a:pt x="115" y="80"/>
                </a:cubicBezTo>
                <a:cubicBezTo>
                  <a:pt x="98" y="126"/>
                  <a:pt x="98" y="126"/>
                  <a:pt x="98" y="126"/>
                </a:cubicBezTo>
                <a:cubicBezTo>
                  <a:pt x="98" y="111"/>
                  <a:pt x="98" y="111"/>
                  <a:pt x="98" y="111"/>
                </a:cubicBezTo>
                <a:cubicBezTo>
                  <a:pt x="100" y="111"/>
                  <a:pt x="100" y="111"/>
                  <a:pt x="100" y="111"/>
                </a:cubicBezTo>
                <a:cubicBezTo>
                  <a:pt x="103" y="111"/>
                  <a:pt x="103" y="111"/>
                  <a:pt x="103" y="111"/>
                </a:cubicBezTo>
                <a:cubicBezTo>
                  <a:pt x="103" y="108"/>
                  <a:pt x="103" y="108"/>
                  <a:pt x="103" y="108"/>
                </a:cubicBezTo>
                <a:cubicBezTo>
                  <a:pt x="103" y="99"/>
                  <a:pt x="103" y="99"/>
                  <a:pt x="103" y="99"/>
                </a:cubicBezTo>
                <a:cubicBezTo>
                  <a:pt x="103" y="96"/>
                  <a:pt x="103" y="96"/>
                  <a:pt x="103" y="96"/>
                </a:cubicBezTo>
                <a:cubicBezTo>
                  <a:pt x="100" y="96"/>
                  <a:pt x="100" y="96"/>
                  <a:pt x="100" y="96"/>
                </a:cubicBezTo>
                <a:cubicBezTo>
                  <a:pt x="76" y="96"/>
                  <a:pt x="76" y="96"/>
                  <a:pt x="76" y="96"/>
                </a:cubicBezTo>
                <a:cubicBezTo>
                  <a:pt x="72" y="96"/>
                  <a:pt x="72" y="96"/>
                  <a:pt x="72" y="96"/>
                </a:cubicBezTo>
                <a:cubicBezTo>
                  <a:pt x="72" y="99"/>
                  <a:pt x="72" y="99"/>
                  <a:pt x="72" y="99"/>
                </a:cubicBezTo>
                <a:cubicBezTo>
                  <a:pt x="72" y="108"/>
                  <a:pt x="72" y="108"/>
                  <a:pt x="72" y="108"/>
                </a:cubicBezTo>
                <a:cubicBezTo>
                  <a:pt x="72" y="111"/>
                  <a:pt x="72" y="111"/>
                  <a:pt x="72" y="111"/>
                </a:cubicBezTo>
                <a:cubicBezTo>
                  <a:pt x="76" y="111"/>
                  <a:pt x="76" y="111"/>
                  <a:pt x="76" y="111"/>
                </a:cubicBezTo>
                <a:cubicBezTo>
                  <a:pt x="77" y="111"/>
                  <a:pt x="77" y="111"/>
                  <a:pt x="77" y="111"/>
                </a:cubicBezTo>
                <a:lnTo>
                  <a:pt x="77" y="126"/>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203" name="Freeform 203"/>
          <p:cNvSpPr>
            <a:spLocks noEditPoints="1"/>
          </p:cNvSpPr>
          <p:nvPr/>
        </p:nvSpPr>
        <p:spPr bwMode="auto">
          <a:xfrm>
            <a:off x="10500816" y="4750061"/>
            <a:ext cx="500615" cy="628728"/>
          </a:xfrm>
          <a:custGeom>
            <a:avLst/>
            <a:gdLst>
              <a:gd name="T0" fmla="*/ 23 w 465"/>
              <a:gd name="T1" fmla="*/ 0 h 584"/>
              <a:gd name="T2" fmla="*/ 442 w 465"/>
              <a:gd name="T3" fmla="*/ 0 h 584"/>
              <a:gd name="T4" fmla="*/ 465 w 465"/>
              <a:gd name="T5" fmla="*/ 0 h 584"/>
              <a:gd name="T6" fmla="*/ 465 w 465"/>
              <a:gd name="T7" fmla="*/ 24 h 584"/>
              <a:gd name="T8" fmla="*/ 465 w 465"/>
              <a:gd name="T9" fmla="*/ 560 h 584"/>
              <a:gd name="T10" fmla="*/ 465 w 465"/>
              <a:gd name="T11" fmla="*/ 584 h 584"/>
              <a:gd name="T12" fmla="*/ 442 w 465"/>
              <a:gd name="T13" fmla="*/ 584 h 584"/>
              <a:gd name="T14" fmla="*/ 146 w 465"/>
              <a:gd name="T15" fmla="*/ 584 h 584"/>
              <a:gd name="T16" fmla="*/ 139 w 465"/>
              <a:gd name="T17" fmla="*/ 584 h 584"/>
              <a:gd name="T18" fmla="*/ 132 w 465"/>
              <a:gd name="T19" fmla="*/ 579 h 584"/>
              <a:gd name="T20" fmla="*/ 9 w 465"/>
              <a:gd name="T21" fmla="*/ 487 h 584"/>
              <a:gd name="T22" fmla="*/ 0 w 465"/>
              <a:gd name="T23" fmla="*/ 480 h 584"/>
              <a:gd name="T24" fmla="*/ 0 w 465"/>
              <a:gd name="T25" fmla="*/ 468 h 584"/>
              <a:gd name="T26" fmla="*/ 0 w 465"/>
              <a:gd name="T27" fmla="*/ 24 h 584"/>
              <a:gd name="T28" fmla="*/ 0 w 465"/>
              <a:gd name="T29" fmla="*/ 0 h 584"/>
              <a:gd name="T30" fmla="*/ 23 w 465"/>
              <a:gd name="T31" fmla="*/ 0 h 584"/>
              <a:gd name="T32" fmla="*/ 23 w 465"/>
              <a:gd name="T33" fmla="*/ 0 h 584"/>
              <a:gd name="T34" fmla="*/ 49 w 465"/>
              <a:gd name="T35" fmla="*/ 445 h 584"/>
              <a:gd name="T36" fmla="*/ 122 w 465"/>
              <a:gd name="T37" fmla="*/ 416 h 584"/>
              <a:gd name="T38" fmla="*/ 134 w 465"/>
              <a:gd name="T39" fmla="*/ 411 h 584"/>
              <a:gd name="T40" fmla="*/ 137 w 465"/>
              <a:gd name="T41" fmla="*/ 423 h 584"/>
              <a:gd name="T42" fmla="*/ 170 w 465"/>
              <a:gd name="T43" fmla="*/ 534 h 584"/>
              <a:gd name="T44" fmla="*/ 418 w 465"/>
              <a:gd name="T45" fmla="*/ 534 h 584"/>
              <a:gd name="T46" fmla="*/ 418 w 465"/>
              <a:gd name="T47" fmla="*/ 47 h 584"/>
              <a:gd name="T48" fmla="*/ 49 w 465"/>
              <a:gd name="T49" fmla="*/ 47 h 584"/>
              <a:gd name="T50" fmla="*/ 49 w 465"/>
              <a:gd name="T51" fmla="*/ 445 h 584"/>
              <a:gd name="T52" fmla="*/ 49 w 465"/>
              <a:gd name="T53" fmla="*/ 445 h 584"/>
              <a:gd name="T54" fmla="*/ 144 w 465"/>
              <a:gd name="T55" fmla="*/ 527 h 584"/>
              <a:gd name="T56" fmla="*/ 120 w 465"/>
              <a:gd name="T57" fmla="*/ 440 h 584"/>
              <a:gd name="T58" fmla="*/ 56 w 465"/>
              <a:gd name="T59" fmla="*/ 463 h 584"/>
              <a:gd name="T60" fmla="*/ 144 w 465"/>
              <a:gd name="T61" fmla="*/ 527 h 584"/>
              <a:gd name="T62" fmla="*/ 144 w 465"/>
              <a:gd name="T63" fmla="*/ 527 h 584"/>
              <a:gd name="T64" fmla="*/ 111 w 465"/>
              <a:gd name="T65" fmla="*/ 315 h 584"/>
              <a:gd name="T66" fmla="*/ 111 w 465"/>
              <a:gd name="T67" fmla="*/ 333 h 584"/>
              <a:gd name="T68" fmla="*/ 359 w 465"/>
              <a:gd name="T69" fmla="*/ 333 h 584"/>
              <a:gd name="T70" fmla="*/ 359 w 465"/>
              <a:gd name="T71" fmla="*/ 315 h 584"/>
              <a:gd name="T72" fmla="*/ 111 w 465"/>
              <a:gd name="T73" fmla="*/ 315 h 584"/>
              <a:gd name="T74" fmla="*/ 111 w 465"/>
              <a:gd name="T75" fmla="*/ 315 h 584"/>
              <a:gd name="T76" fmla="*/ 111 w 465"/>
              <a:gd name="T77" fmla="*/ 253 h 584"/>
              <a:gd name="T78" fmla="*/ 111 w 465"/>
              <a:gd name="T79" fmla="*/ 274 h 584"/>
              <a:gd name="T80" fmla="*/ 359 w 465"/>
              <a:gd name="T81" fmla="*/ 274 h 584"/>
              <a:gd name="T82" fmla="*/ 359 w 465"/>
              <a:gd name="T83" fmla="*/ 253 h 584"/>
              <a:gd name="T84" fmla="*/ 111 w 465"/>
              <a:gd name="T85" fmla="*/ 253 h 584"/>
              <a:gd name="T86" fmla="*/ 111 w 465"/>
              <a:gd name="T87" fmla="*/ 253 h 584"/>
              <a:gd name="T88" fmla="*/ 111 w 465"/>
              <a:gd name="T89" fmla="*/ 187 h 584"/>
              <a:gd name="T90" fmla="*/ 111 w 465"/>
              <a:gd name="T91" fmla="*/ 208 h 584"/>
              <a:gd name="T92" fmla="*/ 359 w 465"/>
              <a:gd name="T93" fmla="*/ 208 h 584"/>
              <a:gd name="T94" fmla="*/ 359 w 465"/>
              <a:gd name="T95" fmla="*/ 187 h 584"/>
              <a:gd name="T96" fmla="*/ 111 w 465"/>
              <a:gd name="T97" fmla="*/ 187 h 584"/>
              <a:gd name="T98" fmla="*/ 111 w 465"/>
              <a:gd name="T99" fmla="*/ 187 h 584"/>
              <a:gd name="T100" fmla="*/ 111 w 465"/>
              <a:gd name="T101" fmla="*/ 125 h 584"/>
              <a:gd name="T102" fmla="*/ 111 w 465"/>
              <a:gd name="T103" fmla="*/ 147 h 584"/>
              <a:gd name="T104" fmla="*/ 359 w 465"/>
              <a:gd name="T105" fmla="*/ 147 h 584"/>
              <a:gd name="T106" fmla="*/ 359 w 465"/>
              <a:gd name="T107" fmla="*/ 125 h 584"/>
              <a:gd name="T108" fmla="*/ 111 w 465"/>
              <a:gd name="T109"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5" h="584">
                <a:moveTo>
                  <a:pt x="23" y="0"/>
                </a:moveTo>
                <a:lnTo>
                  <a:pt x="442" y="0"/>
                </a:lnTo>
                <a:lnTo>
                  <a:pt x="465" y="0"/>
                </a:lnTo>
                <a:lnTo>
                  <a:pt x="465" y="24"/>
                </a:lnTo>
                <a:lnTo>
                  <a:pt x="465" y="560"/>
                </a:lnTo>
                <a:lnTo>
                  <a:pt x="465" y="584"/>
                </a:lnTo>
                <a:lnTo>
                  <a:pt x="442" y="584"/>
                </a:lnTo>
                <a:lnTo>
                  <a:pt x="146" y="584"/>
                </a:lnTo>
                <a:lnTo>
                  <a:pt x="139" y="584"/>
                </a:lnTo>
                <a:lnTo>
                  <a:pt x="132" y="579"/>
                </a:lnTo>
                <a:lnTo>
                  <a:pt x="9" y="487"/>
                </a:lnTo>
                <a:lnTo>
                  <a:pt x="0" y="480"/>
                </a:lnTo>
                <a:lnTo>
                  <a:pt x="0" y="468"/>
                </a:lnTo>
                <a:lnTo>
                  <a:pt x="0" y="24"/>
                </a:lnTo>
                <a:lnTo>
                  <a:pt x="0" y="0"/>
                </a:lnTo>
                <a:lnTo>
                  <a:pt x="23" y="0"/>
                </a:lnTo>
                <a:lnTo>
                  <a:pt x="23" y="0"/>
                </a:lnTo>
                <a:close/>
                <a:moveTo>
                  <a:pt x="49" y="445"/>
                </a:moveTo>
                <a:lnTo>
                  <a:pt x="122" y="416"/>
                </a:lnTo>
                <a:lnTo>
                  <a:pt x="134" y="411"/>
                </a:lnTo>
                <a:lnTo>
                  <a:pt x="137" y="423"/>
                </a:lnTo>
                <a:lnTo>
                  <a:pt x="170" y="534"/>
                </a:lnTo>
                <a:lnTo>
                  <a:pt x="418" y="534"/>
                </a:lnTo>
                <a:lnTo>
                  <a:pt x="418" y="47"/>
                </a:lnTo>
                <a:lnTo>
                  <a:pt x="49" y="47"/>
                </a:lnTo>
                <a:lnTo>
                  <a:pt x="49" y="445"/>
                </a:lnTo>
                <a:lnTo>
                  <a:pt x="49" y="445"/>
                </a:lnTo>
                <a:close/>
                <a:moveTo>
                  <a:pt x="144" y="527"/>
                </a:moveTo>
                <a:lnTo>
                  <a:pt x="120" y="440"/>
                </a:lnTo>
                <a:lnTo>
                  <a:pt x="56" y="463"/>
                </a:lnTo>
                <a:lnTo>
                  <a:pt x="144" y="527"/>
                </a:lnTo>
                <a:lnTo>
                  <a:pt x="144" y="527"/>
                </a:lnTo>
                <a:close/>
                <a:moveTo>
                  <a:pt x="111" y="315"/>
                </a:moveTo>
                <a:lnTo>
                  <a:pt x="111" y="333"/>
                </a:lnTo>
                <a:lnTo>
                  <a:pt x="359" y="333"/>
                </a:lnTo>
                <a:lnTo>
                  <a:pt x="359" y="315"/>
                </a:lnTo>
                <a:lnTo>
                  <a:pt x="111" y="315"/>
                </a:lnTo>
                <a:lnTo>
                  <a:pt x="111" y="315"/>
                </a:lnTo>
                <a:close/>
                <a:moveTo>
                  <a:pt x="111" y="253"/>
                </a:moveTo>
                <a:lnTo>
                  <a:pt x="111" y="274"/>
                </a:lnTo>
                <a:lnTo>
                  <a:pt x="359" y="274"/>
                </a:lnTo>
                <a:lnTo>
                  <a:pt x="359" y="253"/>
                </a:lnTo>
                <a:lnTo>
                  <a:pt x="111" y="253"/>
                </a:lnTo>
                <a:lnTo>
                  <a:pt x="111" y="253"/>
                </a:lnTo>
                <a:close/>
                <a:moveTo>
                  <a:pt x="111" y="187"/>
                </a:moveTo>
                <a:lnTo>
                  <a:pt x="111" y="208"/>
                </a:lnTo>
                <a:lnTo>
                  <a:pt x="359" y="208"/>
                </a:lnTo>
                <a:lnTo>
                  <a:pt x="359" y="187"/>
                </a:lnTo>
                <a:lnTo>
                  <a:pt x="111" y="187"/>
                </a:lnTo>
                <a:lnTo>
                  <a:pt x="111" y="187"/>
                </a:lnTo>
                <a:close/>
                <a:moveTo>
                  <a:pt x="111" y="125"/>
                </a:moveTo>
                <a:lnTo>
                  <a:pt x="111" y="147"/>
                </a:lnTo>
                <a:lnTo>
                  <a:pt x="359" y="147"/>
                </a:lnTo>
                <a:lnTo>
                  <a:pt x="359" y="125"/>
                </a:lnTo>
                <a:lnTo>
                  <a:pt x="111" y="125"/>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206" name="Freeform 206"/>
          <p:cNvSpPr>
            <a:spLocks noEditPoints="1"/>
          </p:cNvSpPr>
          <p:nvPr/>
        </p:nvSpPr>
        <p:spPr bwMode="auto">
          <a:xfrm>
            <a:off x="9456524" y="4760827"/>
            <a:ext cx="492003" cy="599661"/>
          </a:xfrm>
          <a:custGeom>
            <a:avLst/>
            <a:gdLst>
              <a:gd name="T0" fmla="*/ 88 w 193"/>
              <a:gd name="T1" fmla="*/ 220 h 236"/>
              <a:gd name="T2" fmla="*/ 193 w 193"/>
              <a:gd name="T3" fmla="*/ 220 h 236"/>
              <a:gd name="T4" fmla="*/ 193 w 193"/>
              <a:gd name="T5" fmla="*/ 236 h 236"/>
              <a:gd name="T6" fmla="*/ 54 w 193"/>
              <a:gd name="T7" fmla="*/ 236 h 236"/>
              <a:gd name="T8" fmla="*/ 88 w 193"/>
              <a:gd name="T9" fmla="*/ 220 h 236"/>
              <a:gd name="T10" fmla="*/ 146 w 193"/>
              <a:gd name="T11" fmla="*/ 78 h 236"/>
              <a:gd name="T12" fmla="*/ 151 w 193"/>
              <a:gd name="T13" fmla="*/ 69 h 236"/>
              <a:gd name="T14" fmla="*/ 152 w 193"/>
              <a:gd name="T15" fmla="*/ 69 h 236"/>
              <a:gd name="T16" fmla="*/ 153 w 193"/>
              <a:gd name="T17" fmla="*/ 57 h 236"/>
              <a:gd name="T18" fmla="*/ 145 w 193"/>
              <a:gd name="T19" fmla="*/ 47 h 236"/>
              <a:gd name="T20" fmla="*/ 98 w 193"/>
              <a:gd name="T21" fmla="*/ 19 h 236"/>
              <a:gd name="T22" fmla="*/ 86 w 193"/>
              <a:gd name="T23" fmla="*/ 18 h 236"/>
              <a:gd name="T24" fmla="*/ 86 w 193"/>
              <a:gd name="T25" fmla="*/ 18 h 236"/>
              <a:gd name="T26" fmla="*/ 76 w 193"/>
              <a:gd name="T27" fmla="*/ 25 h 236"/>
              <a:gd name="T28" fmla="*/ 76 w 193"/>
              <a:gd name="T29" fmla="*/ 25 h 236"/>
              <a:gd name="T30" fmla="*/ 70 w 193"/>
              <a:gd name="T31" fmla="*/ 34 h 236"/>
              <a:gd name="T32" fmla="*/ 72 w 193"/>
              <a:gd name="T33" fmla="*/ 35 h 236"/>
              <a:gd name="T34" fmla="*/ 91 w 193"/>
              <a:gd name="T35" fmla="*/ 46 h 236"/>
              <a:gd name="T36" fmla="*/ 126 w 193"/>
              <a:gd name="T37" fmla="*/ 66 h 236"/>
              <a:gd name="T38" fmla="*/ 145 w 193"/>
              <a:gd name="T39" fmla="*/ 77 h 236"/>
              <a:gd name="T40" fmla="*/ 146 w 193"/>
              <a:gd name="T41" fmla="*/ 78 h 236"/>
              <a:gd name="T42" fmla="*/ 167 w 193"/>
              <a:gd name="T43" fmla="*/ 73 h 236"/>
              <a:gd name="T44" fmla="*/ 167 w 193"/>
              <a:gd name="T45" fmla="*/ 73 h 236"/>
              <a:gd name="T46" fmla="*/ 159 w 193"/>
              <a:gd name="T47" fmla="*/ 87 h 236"/>
              <a:gd name="T48" fmla="*/ 155 w 193"/>
              <a:gd name="T49" fmla="*/ 93 h 236"/>
              <a:gd name="T50" fmla="*/ 154 w 193"/>
              <a:gd name="T51" fmla="*/ 96 h 236"/>
              <a:gd name="T52" fmla="*/ 154 w 193"/>
              <a:gd name="T53" fmla="*/ 97 h 236"/>
              <a:gd name="T54" fmla="*/ 154 w 193"/>
              <a:gd name="T55" fmla="*/ 97 h 236"/>
              <a:gd name="T56" fmla="*/ 104 w 193"/>
              <a:gd name="T57" fmla="*/ 183 h 236"/>
              <a:gd name="T58" fmla="*/ 102 w 193"/>
              <a:gd name="T59" fmla="*/ 186 h 236"/>
              <a:gd name="T60" fmla="*/ 99 w 193"/>
              <a:gd name="T61" fmla="*/ 187 h 236"/>
              <a:gd name="T62" fmla="*/ 73 w 193"/>
              <a:gd name="T63" fmla="*/ 188 h 236"/>
              <a:gd name="T64" fmla="*/ 65 w 193"/>
              <a:gd name="T65" fmla="*/ 176 h 236"/>
              <a:gd name="T66" fmla="*/ 44 w 193"/>
              <a:gd name="T67" fmla="*/ 171 h 236"/>
              <a:gd name="T68" fmla="*/ 27 w 193"/>
              <a:gd name="T69" fmla="*/ 153 h 236"/>
              <a:gd name="T70" fmla="*/ 12 w 193"/>
              <a:gd name="T71" fmla="*/ 152 h 236"/>
              <a:gd name="T72" fmla="*/ 0 w 193"/>
              <a:gd name="T73" fmla="*/ 129 h 236"/>
              <a:gd name="T74" fmla="*/ 0 w 193"/>
              <a:gd name="T75" fmla="*/ 126 h 236"/>
              <a:gd name="T76" fmla="*/ 1 w 193"/>
              <a:gd name="T77" fmla="*/ 124 h 236"/>
              <a:gd name="T78" fmla="*/ 51 w 193"/>
              <a:gd name="T79" fmla="*/ 37 h 236"/>
              <a:gd name="T80" fmla="*/ 51 w 193"/>
              <a:gd name="T81" fmla="*/ 37 h 236"/>
              <a:gd name="T82" fmla="*/ 53 w 193"/>
              <a:gd name="T83" fmla="*/ 34 h 236"/>
              <a:gd name="T84" fmla="*/ 56 w 193"/>
              <a:gd name="T85" fmla="*/ 28 h 236"/>
              <a:gd name="T86" fmla="*/ 56 w 193"/>
              <a:gd name="T87" fmla="*/ 28 h 236"/>
              <a:gd name="T88" fmla="*/ 64 w 193"/>
              <a:gd name="T89" fmla="*/ 14 h 236"/>
              <a:gd name="T90" fmla="*/ 64 w 193"/>
              <a:gd name="T91" fmla="*/ 14 h 236"/>
              <a:gd name="T92" fmla="*/ 81 w 193"/>
              <a:gd name="T93" fmla="*/ 2 h 236"/>
              <a:gd name="T94" fmla="*/ 81 w 193"/>
              <a:gd name="T95" fmla="*/ 2 h 236"/>
              <a:gd name="T96" fmla="*/ 101 w 193"/>
              <a:gd name="T97" fmla="*/ 4 h 236"/>
              <a:gd name="T98" fmla="*/ 157 w 193"/>
              <a:gd name="T99" fmla="*/ 37 h 236"/>
              <a:gd name="T100" fmla="*/ 170 w 193"/>
              <a:gd name="T101" fmla="*/ 53 h 236"/>
              <a:gd name="T102" fmla="*/ 167 w 193"/>
              <a:gd name="T103" fmla="*/ 73 h 236"/>
              <a:gd name="T104" fmla="*/ 2 w 193"/>
              <a:gd name="T105" fmla="*/ 171 h 236"/>
              <a:gd name="T106" fmla="*/ 4 w 193"/>
              <a:gd name="T107" fmla="*/ 219 h 236"/>
              <a:gd name="T108" fmla="*/ 25 w 193"/>
              <a:gd name="T109" fmla="*/ 231 h 236"/>
              <a:gd name="T110" fmla="*/ 68 w 193"/>
              <a:gd name="T111" fmla="*/ 209 h 236"/>
              <a:gd name="T112" fmla="*/ 2 w 193"/>
              <a:gd name="T113" fmla="*/ 17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236">
                <a:moveTo>
                  <a:pt x="88" y="220"/>
                </a:moveTo>
                <a:cubicBezTo>
                  <a:pt x="193" y="220"/>
                  <a:pt x="193" y="220"/>
                  <a:pt x="193" y="220"/>
                </a:cubicBezTo>
                <a:cubicBezTo>
                  <a:pt x="193" y="236"/>
                  <a:pt x="193" y="236"/>
                  <a:pt x="193" y="236"/>
                </a:cubicBezTo>
                <a:cubicBezTo>
                  <a:pt x="54" y="236"/>
                  <a:pt x="54" y="236"/>
                  <a:pt x="54" y="236"/>
                </a:cubicBezTo>
                <a:cubicBezTo>
                  <a:pt x="88" y="220"/>
                  <a:pt x="88" y="220"/>
                  <a:pt x="88" y="220"/>
                </a:cubicBezTo>
                <a:close/>
                <a:moveTo>
                  <a:pt x="146" y="78"/>
                </a:moveTo>
                <a:cubicBezTo>
                  <a:pt x="151" y="69"/>
                  <a:pt x="151" y="69"/>
                  <a:pt x="151" y="69"/>
                </a:cubicBezTo>
                <a:cubicBezTo>
                  <a:pt x="152" y="69"/>
                  <a:pt x="152" y="69"/>
                  <a:pt x="152" y="69"/>
                </a:cubicBezTo>
                <a:cubicBezTo>
                  <a:pt x="154" y="65"/>
                  <a:pt x="154" y="61"/>
                  <a:pt x="153" y="57"/>
                </a:cubicBezTo>
                <a:cubicBezTo>
                  <a:pt x="152" y="52"/>
                  <a:pt x="149" y="49"/>
                  <a:pt x="145" y="47"/>
                </a:cubicBezTo>
                <a:cubicBezTo>
                  <a:pt x="98" y="19"/>
                  <a:pt x="98" y="19"/>
                  <a:pt x="98" y="19"/>
                </a:cubicBezTo>
                <a:cubicBezTo>
                  <a:pt x="94" y="17"/>
                  <a:pt x="90" y="16"/>
                  <a:pt x="86" y="18"/>
                </a:cubicBezTo>
                <a:cubicBezTo>
                  <a:pt x="86" y="18"/>
                  <a:pt x="86" y="18"/>
                  <a:pt x="86" y="18"/>
                </a:cubicBezTo>
                <a:cubicBezTo>
                  <a:pt x="82" y="19"/>
                  <a:pt x="78" y="21"/>
                  <a:pt x="76" y="25"/>
                </a:cubicBezTo>
                <a:cubicBezTo>
                  <a:pt x="76" y="25"/>
                  <a:pt x="76" y="25"/>
                  <a:pt x="76" y="25"/>
                </a:cubicBezTo>
                <a:cubicBezTo>
                  <a:pt x="70" y="34"/>
                  <a:pt x="70" y="34"/>
                  <a:pt x="70" y="34"/>
                </a:cubicBezTo>
                <a:cubicBezTo>
                  <a:pt x="72" y="35"/>
                  <a:pt x="72" y="35"/>
                  <a:pt x="72" y="35"/>
                </a:cubicBezTo>
                <a:cubicBezTo>
                  <a:pt x="91" y="46"/>
                  <a:pt x="91" y="46"/>
                  <a:pt x="91" y="46"/>
                </a:cubicBezTo>
                <a:cubicBezTo>
                  <a:pt x="126" y="66"/>
                  <a:pt x="126" y="66"/>
                  <a:pt x="126" y="66"/>
                </a:cubicBezTo>
                <a:cubicBezTo>
                  <a:pt x="145" y="77"/>
                  <a:pt x="145" y="77"/>
                  <a:pt x="145" y="77"/>
                </a:cubicBezTo>
                <a:cubicBezTo>
                  <a:pt x="146" y="78"/>
                  <a:pt x="146" y="78"/>
                  <a:pt x="146" y="78"/>
                </a:cubicBezTo>
                <a:close/>
                <a:moveTo>
                  <a:pt x="167" y="73"/>
                </a:moveTo>
                <a:cubicBezTo>
                  <a:pt x="167" y="73"/>
                  <a:pt x="167" y="73"/>
                  <a:pt x="167" y="73"/>
                </a:cubicBezTo>
                <a:cubicBezTo>
                  <a:pt x="159" y="87"/>
                  <a:pt x="159" y="87"/>
                  <a:pt x="159" y="87"/>
                </a:cubicBezTo>
                <a:cubicBezTo>
                  <a:pt x="155" y="93"/>
                  <a:pt x="155" y="93"/>
                  <a:pt x="155" y="93"/>
                </a:cubicBezTo>
                <a:cubicBezTo>
                  <a:pt x="154" y="96"/>
                  <a:pt x="154" y="96"/>
                  <a:pt x="154" y="96"/>
                </a:cubicBezTo>
                <a:cubicBezTo>
                  <a:pt x="154" y="97"/>
                  <a:pt x="154" y="97"/>
                  <a:pt x="154" y="97"/>
                </a:cubicBezTo>
                <a:cubicBezTo>
                  <a:pt x="154" y="97"/>
                  <a:pt x="154" y="97"/>
                  <a:pt x="154" y="97"/>
                </a:cubicBezTo>
                <a:cubicBezTo>
                  <a:pt x="104" y="183"/>
                  <a:pt x="104" y="183"/>
                  <a:pt x="104" y="183"/>
                </a:cubicBezTo>
                <a:cubicBezTo>
                  <a:pt x="102" y="186"/>
                  <a:pt x="102" y="186"/>
                  <a:pt x="102" y="186"/>
                </a:cubicBezTo>
                <a:cubicBezTo>
                  <a:pt x="99" y="187"/>
                  <a:pt x="99" y="187"/>
                  <a:pt x="99" y="187"/>
                </a:cubicBezTo>
                <a:cubicBezTo>
                  <a:pt x="88" y="192"/>
                  <a:pt x="80" y="192"/>
                  <a:pt x="73" y="188"/>
                </a:cubicBezTo>
                <a:cubicBezTo>
                  <a:pt x="69" y="185"/>
                  <a:pt x="67" y="181"/>
                  <a:pt x="65" y="176"/>
                </a:cubicBezTo>
                <a:cubicBezTo>
                  <a:pt x="57" y="176"/>
                  <a:pt x="50" y="174"/>
                  <a:pt x="44" y="171"/>
                </a:cubicBezTo>
                <a:cubicBezTo>
                  <a:pt x="37" y="167"/>
                  <a:pt x="31" y="161"/>
                  <a:pt x="27" y="153"/>
                </a:cubicBezTo>
                <a:cubicBezTo>
                  <a:pt x="22" y="155"/>
                  <a:pt x="17" y="154"/>
                  <a:pt x="12" y="152"/>
                </a:cubicBezTo>
                <a:cubicBezTo>
                  <a:pt x="5" y="149"/>
                  <a:pt x="0" y="142"/>
                  <a:pt x="0" y="129"/>
                </a:cubicBezTo>
                <a:cubicBezTo>
                  <a:pt x="0" y="126"/>
                  <a:pt x="0" y="126"/>
                  <a:pt x="0" y="126"/>
                </a:cubicBezTo>
                <a:cubicBezTo>
                  <a:pt x="1" y="124"/>
                  <a:pt x="1" y="124"/>
                  <a:pt x="1" y="124"/>
                </a:cubicBezTo>
                <a:cubicBezTo>
                  <a:pt x="51" y="37"/>
                  <a:pt x="51" y="37"/>
                  <a:pt x="51" y="37"/>
                </a:cubicBezTo>
                <a:cubicBezTo>
                  <a:pt x="51" y="37"/>
                  <a:pt x="51" y="37"/>
                  <a:pt x="51" y="37"/>
                </a:cubicBezTo>
                <a:cubicBezTo>
                  <a:pt x="53" y="34"/>
                  <a:pt x="53" y="34"/>
                  <a:pt x="53" y="34"/>
                </a:cubicBezTo>
                <a:cubicBezTo>
                  <a:pt x="56" y="28"/>
                  <a:pt x="56" y="28"/>
                  <a:pt x="56" y="28"/>
                </a:cubicBezTo>
                <a:cubicBezTo>
                  <a:pt x="56" y="28"/>
                  <a:pt x="56" y="28"/>
                  <a:pt x="56" y="28"/>
                </a:cubicBezTo>
                <a:cubicBezTo>
                  <a:pt x="64" y="14"/>
                  <a:pt x="64" y="14"/>
                  <a:pt x="64" y="14"/>
                </a:cubicBezTo>
                <a:cubicBezTo>
                  <a:pt x="64" y="14"/>
                  <a:pt x="64" y="14"/>
                  <a:pt x="64" y="14"/>
                </a:cubicBezTo>
                <a:cubicBezTo>
                  <a:pt x="68" y="8"/>
                  <a:pt x="74" y="4"/>
                  <a:pt x="81" y="2"/>
                </a:cubicBezTo>
                <a:cubicBezTo>
                  <a:pt x="81" y="2"/>
                  <a:pt x="81" y="2"/>
                  <a:pt x="81" y="2"/>
                </a:cubicBezTo>
                <a:cubicBezTo>
                  <a:pt x="87" y="0"/>
                  <a:pt x="94" y="1"/>
                  <a:pt x="101" y="4"/>
                </a:cubicBezTo>
                <a:cubicBezTo>
                  <a:pt x="157" y="37"/>
                  <a:pt x="157" y="37"/>
                  <a:pt x="157" y="37"/>
                </a:cubicBezTo>
                <a:cubicBezTo>
                  <a:pt x="163" y="41"/>
                  <a:pt x="168" y="47"/>
                  <a:pt x="170" y="53"/>
                </a:cubicBezTo>
                <a:cubicBezTo>
                  <a:pt x="171" y="60"/>
                  <a:pt x="171" y="67"/>
                  <a:pt x="167" y="73"/>
                </a:cubicBezTo>
                <a:close/>
                <a:moveTo>
                  <a:pt x="2" y="171"/>
                </a:moveTo>
                <a:cubicBezTo>
                  <a:pt x="4" y="219"/>
                  <a:pt x="4" y="219"/>
                  <a:pt x="4" y="219"/>
                </a:cubicBezTo>
                <a:cubicBezTo>
                  <a:pt x="25" y="231"/>
                  <a:pt x="25" y="231"/>
                  <a:pt x="25" y="231"/>
                </a:cubicBezTo>
                <a:cubicBezTo>
                  <a:pt x="68" y="209"/>
                  <a:pt x="68" y="209"/>
                  <a:pt x="68" y="209"/>
                </a:cubicBezTo>
                <a:lnTo>
                  <a:pt x="2" y="171"/>
                </a:lnTo>
                <a:close/>
              </a:path>
            </a:pathLst>
          </a:custGeom>
          <a:solidFill>
            <a:srgbClr val="E27486"/>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213" name="组合 212"/>
          <p:cNvGrpSpPr/>
          <p:nvPr/>
        </p:nvGrpSpPr>
        <p:grpSpPr>
          <a:xfrm>
            <a:off x="3673689" y="368707"/>
            <a:ext cx="4805012" cy="927946"/>
            <a:chOff x="3672812" y="990677"/>
            <a:chExt cx="4806750" cy="928282"/>
          </a:xfrm>
        </p:grpSpPr>
        <p:sp>
          <p:nvSpPr>
            <p:cNvPr id="214" name="矩形 213"/>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5" name="Text Box 3"/>
            <p:cNvSpPr txBox="1">
              <a:spLocks noChangeArrowheads="1"/>
            </p:cNvSpPr>
            <p:nvPr/>
          </p:nvSpPr>
          <p:spPr bwMode="auto">
            <a:xfrm>
              <a:off x="4772753" y="990677"/>
              <a:ext cx="216597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Gift icons </a:t>
              </a:r>
            </a:p>
          </p:txBody>
        </p:sp>
        <p:sp>
          <p:nvSpPr>
            <p:cNvPr id="216" name="矩形 215"/>
            <p:cNvSpPr/>
            <p:nvPr/>
          </p:nvSpPr>
          <p:spPr>
            <a:xfrm>
              <a:off x="3672812" y="1359825"/>
              <a:ext cx="4806750" cy="369380"/>
            </a:xfrm>
            <a:prstGeom prst="rect">
              <a:avLst/>
            </a:prstGeom>
          </p:spPr>
          <p:txBody>
            <a:bodyPr wrap="none">
              <a:spAutoFit/>
            </a:bodyPr>
            <a:lstStyle/>
            <a:p>
              <a:pPr algn="ctr" fontAlgn="base"/>
              <a:r>
                <a:rPr lang="zh-CN" altLang="en-US" dirty="0">
                  <a:solidFill>
                    <a:srgbClr val="888888"/>
                  </a:solidFill>
                  <a:latin typeface="微软雅黑" panose="020B0503020204020204" pitchFamily="34" charset="-122"/>
                  <a:ea typeface="微软雅黑" panose="020B0503020204020204" pitchFamily="34" charset="-122"/>
                </a:rPr>
                <a:t>Super practical icons for financial classes</a:t>
              </a:r>
              <a:r>
                <a:rPr lang="en-US" altLang="zh-CN" dirty="0">
                  <a:solidFill>
                    <a:srgbClr val="888888"/>
                  </a:solidFill>
                  <a:latin typeface="微软雅黑" panose="020B0503020204020204" pitchFamily="34" charset="-122"/>
                  <a:ea typeface="微软雅黑" panose="020B0503020204020204" pitchFamily="34" charset="-122"/>
                </a:rPr>
                <a:t>1st</a:t>
              </a:r>
              <a:endParaRPr lang="zh-CN" altLang="en-US" dirty="0">
                <a:solidFill>
                  <a:srgbClr val="88888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a14="http://schemas.microsoft.com/office/drawing/2010/main"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301234" y="1665026"/>
            <a:ext cx="6345383" cy="2374710"/>
          </a:xfrm>
          <a:prstGeom prst="rect">
            <a:avLst/>
          </a:pr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430009" y="4039738"/>
            <a:ext cx="4216609" cy="1910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301233" y="4039738"/>
            <a:ext cx="2128774" cy="1910687"/>
            <a:chOff x="1327904" y="4039736"/>
            <a:chExt cx="2129051" cy="1910687"/>
          </a:xfrm>
        </p:grpSpPr>
        <p:sp>
          <p:nvSpPr>
            <p:cNvPr id="35" name="矩形 34"/>
            <p:cNvSpPr/>
            <p:nvPr/>
          </p:nvSpPr>
          <p:spPr>
            <a:xfrm>
              <a:off x="1327904" y="4039736"/>
              <a:ext cx="2129051" cy="1910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232"/>
            <p:cNvSpPr>
              <a:spLocks noEditPoints="1"/>
            </p:cNvSpPr>
            <p:nvPr/>
          </p:nvSpPr>
          <p:spPr bwMode="auto">
            <a:xfrm>
              <a:off x="2043547" y="4687152"/>
              <a:ext cx="697765" cy="645108"/>
            </a:xfrm>
            <a:custGeom>
              <a:avLst/>
              <a:gdLst>
                <a:gd name="T0" fmla="*/ 42 w 67"/>
                <a:gd name="T1" fmla="*/ 22 h 62"/>
                <a:gd name="T2" fmla="*/ 27 w 67"/>
                <a:gd name="T3" fmla="*/ 37 h 62"/>
                <a:gd name="T4" fmla="*/ 42 w 67"/>
                <a:gd name="T5" fmla="*/ 52 h 62"/>
                <a:gd name="T6" fmla="*/ 56 w 67"/>
                <a:gd name="T7" fmla="*/ 37 h 62"/>
                <a:gd name="T8" fmla="*/ 42 w 67"/>
                <a:gd name="T9" fmla="*/ 22 h 62"/>
                <a:gd name="T10" fmla="*/ 42 w 67"/>
                <a:gd name="T11" fmla="*/ 47 h 62"/>
                <a:gd name="T12" fmla="*/ 31 w 67"/>
                <a:gd name="T13" fmla="*/ 37 h 62"/>
                <a:gd name="T14" fmla="*/ 42 w 67"/>
                <a:gd name="T15" fmla="*/ 26 h 62"/>
                <a:gd name="T16" fmla="*/ 52 w 67"/>
                <a:gd name="T17" fmla="*/ 37 h 62"/>
                <a:gd name="T18" fmla="*/ 42 w 67"/>
                <a:gd name="T19" fmla="*/ 47 h 62"/>
                <a:gd name="T20" fmla="*/ 57 w 67"/>
                <a:gd name="T21" fmla="*/ 12 h 62"/>
                <a:gd name="T22" fmla="*/ 10 w 67"/>
                <a:gd name="T23" fmla="*/ 12 h 62"/>
                <a:gd name="T24" fmla="*/ 0 w 67"/>
                <a:gd name="T25" fmla="*/ 23 h 62"/>
                <a:gd name="T26" fmla="*/ 0 w 67"/>
                <a:gd name="T27" fmla="*/ 52 h 62"/>
                <a:gd name="T28" fmla="*/ 10 w 67"/>
                <a:gd name="T29" fmla="*/ 62 h 62"/>
                <a:gd name="T30" fmla="*/ 57 w 67"/>
                <a:gd name="T31" fmla="*/ 62 h 62"/>
                <a:gd name="T32" fmla="*/ 67 w 67"/>
                <a:gd name="T33" fmla="*/ 52 h 62"/>
                <a:gd name="T34" fmla="*/ 67 w 67"/>
                <a:gd name="T35" fmla="*/ 23 h 62"/>
                <a:gd name="T36" fmla="*/ 57 w 67"/>
                <a:gd name="T37" fmla="*/ 12 h 62"/>
                <a:gd name="T38" fmla="*/ 23 w 67"/>
                <a:gd name="T39" fmla="*/ 22 h 62"/>
                <a:gd name="T40" fmla="*/ 9 w 67"/>
                <a:gd name="T41" fmla="*/ 22 h 62"/>
                <a:gd name="T42" fmla="*/ 9 w 67"/>
                <a:gd name="T43" fmla="*/ 18 h 62"/>
                <a:gd name="T44" fmla="*/ 23 w 67"/>
                <a:gd name="T45" fmla="*/ 18 h 62"/>
                <a:gd name="T46" fmla="*/ 23 w 67"/>
                <a:gd name="T47" fmla="*/ 22 h 62"/>
                <a:gd name="T48" fmla="*/ 42 w 67"/>
                <a:gd name="T49" fmla="*/ 55 h 62"/>
                <a:gd name="T50" fmla="*/ 23 w 67"/>
                <a:gd name="T51" fmla="*/ 37 h 62"/>
                <a:gd name="T52" fmla="*/ 42 w 67"/>
                <a:gd name="T53" fmla="*/ 18 h 62"/>
                <a:gd name="T54" fmla="*/ 60 w 67"/>
                <a:gd name="T55" fmla="*/ 37 h 62"/>
                <a:gd name="T56" fmla="*/ 42 w 67"/>
                <a:gd name="T57" fmla="*/ 55 h 62"/>
                <a:gd name="T58" fmla="*/ 43 w 67"/>
                <a:gd name="T59" fmla="*/ 0 h 62"/>
                <a:gd name="T60" fmla="*/ 23 w 67"/>
                <a:gd name="T61" fmla="*/ 0 h 62"/>
                <a:gd name="T62" fmla="*/ 23 w 67"/>
                <a:gd name="T63" fmla="*/ 10 h 62"/>
                <a:gd name="T64" fmla="*/ 43 w 67"/>
                <a:gd name="T65" fmla="*/ 10 h 62"/>
                <a:gd name="T66" fmla="*/ 43 w 67"/>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62">
                  <a:moveTo>
                    <a:pt x="42" y="22"/>
                  </a:moveTo>
                  <a:cubicBezTo>
                    <a:pt x="33" y="22"/>
                    <a:pt x="27" y="29"/>
                    <a:pt x="27" y="37"/>
                  </a:cubicBezTo>
                  <a:cubicBezTo>
                    <a:pt x="27" y="45"/>
                    <a:pt x="33" y="52"/>
                    <a:pt x="42" y="52"/>
                  </a:cubicBezTo>
                  <a:cubicBezTo>
                    <a:pt x="50" y="52"/>
                    <a:pt x="56" y="45"/>
                    <a:pt x="56" y="37"/>
                  </a:cubicBezTo>
                  <a:cubicBezTo>
                    <a:pt x="56" y="29"/>
                    <a:pt x="50" y="22"/>
                    <a:pt x="42" y="22"/>
                  </a:cubicBezTo>
                  <a:close/>
                  <a:moveTo>
                    <a:pt x="42" y="47"/>
                  </a:moveTo>
                  <a:cubicBezTo>
                    <a:pt x="36" y="47"/>
                    <a:pt x="31" y="43"/>
                    <a:pt x="31" y="37"/>
                  </a:cubicBezTo>
                  <a:cubicBezTo>
                    <a:pt x="31" y="31"/>
                    <a:pt x="36" y="26"/>
                    <a:pt x="42" y="26"/>
                  </a:cubicBezTo>
                  <a:cubicBezTo>
                    <a:pt x="47" y="26"/>
                    <a:pt x="52" y="31"/>
                    <a:pt x="52" y="37"/>
                  </a:cubicBezTo>
                  <a:cubicBezTo>
                    <a:pt x="52" y="43"/>
                    <a:pt x="47" y="47"/>
                    <a:pt x="42" y="47"/>
                  </a:cubicBezTo>
                  <a:close/>
                  <a:moveTo>
                    <a:pt x="57" y="12"/>
                  </a:moveTo>
                  <a:cubicBezTo>
                    <a:pt x="10" y="12"/>
                    <a:pt x="10" y="12"/>
                    <a:pt x="10" y="12"/>
                  </a:cubicBezTo>
                  <a:cubicBezTo>
                    <a:pt x="4" y="12"/>
                    <a:pt x="0" y="17"/>
                    <a:pt x="0" y="23"/>
                  </a:cubicBezTo>
                  <a:cubicBezTo>
                    <a:pt x="0" y="52"/>
                    <a:pt x="0" y="52"/>
                    <a:pt x="0" y="52"/>
                  </a:cubicBezTo>
                  <a:cubicBezTo>
                    <a:pt x="0" y="57"/>
                    <a:pt x="4" y="62"/>
                    <a:pt x="10" y="62"/>
                  </a:cubicBezTo>
                  <a:cubicBezTo>
                    <a:pt x="57" y="62"/>
                    <a:pt x="57" y="62"/>
                    <a:pt x="57" y="62"/>
                  </a:cubicBezTo>
                  <a:cubicBezTo>
                    <a:pt x="62" y="62"/>
                    <a:pt x="67" y="57"/>
                    <a:pt x="67" y="52"/>
                  </a:cubicBezTo>
                  <a:cubicBezTo>
                    <a:pt x="67" y="23"/>
                    <a:pt x="67" y="23"/>
                    <a:pt x="67" y="23"/>
                  </a:cubicBezTo>
                  <a:cubicBezTo>
                    <a:pt x="67" y="17"/>
                    <a:pt x="62" y="12"/>
                    <a:pt x="57" y="12"/>
                  </a:cubicBezTo>
                  <a:close/>
                  <a:moveTo>
                    <a:pt x="23" y="22"/>
                  </a:moveTo>
                  <a:cubicBezTo>
                    <a:pt x="9" y="22"/>
                    <a:pt x="9" y="22"/>
                    <a:pt x="9" y="22"/>
                  </a:cubicBezTo>
                  <a:cubicBezTo>
                    <a:pt x="9" y="18"/>
                    <a:pt x="9" y="18"/>
                    <a:pt x="9" y="18"/>
                  </a:cubicBezTo>
                  <a:cubicBezTo>
                    <a:pt x="23" y="18"/>
                    <a:pt x="23" y="18"/>
                    <a:pt x="23" y="18"/>
                  </a:cubicBezTo>
                  <a:lnTo>
                    <a:pt x="23" y="22"/>
                  </a:lnTo>
                  <a:close/>
                  <a:moveTo>
                    <a:pt x="42" y="55"/>
                  </a:moveTo>
                  <a:cubicBezTo>
                    <a:pt x="31" y="55"/>
                    <a:pt x="23" y="47"/>
                    <a:pt x="23" y="37"/>
                  </a:cubicBezTo>
                  <a:cubicBezTo>
                    <a:pt x="23" y="27"/>
                    <a:pt x="31" y="18"/>
                    <a:pt x="42" y="18"/>
                  </a:cubicBezTo>
                  <a:cubicBezTo>
                    <a:pt x="52" y="18"/>
                    <a:pt x="60" y="27"/>
                    <a:pt x="60" y="37"/>
                  </a:cubicBezTo>
                  <a:cubicBezTo>
                    <a:pt x="60" y="47"/>
                    <a:pt x="52" y="55"/>
                    <a:pt x="42" y="55"/>
                  </a:cubicBezTo>
                  <a:close/>
                  <a:moveTo>
                    <a:pt x="43" y="0"/>
                  </a:moveTo>
                  <a:cubicBezTo>
                    <a:pt x="23" y="0"/>
                    <a:pt x="23" y="0"/>
                    <a:pt x="23" y="0"/>
                  </a:cubicBezTo>
                  <a:cubicBezTo>
                    <a:pt x="23" y="10"/>
                    <a:pt x="23" y="10"/>
                    <a:pt x="23" y="10"/>
                  </a:cubicBezTo>
                  <a:cubicBezTo>
                    <a:pt x="43" y="10"/>
                    <a:pt x="43" y="10"/>
                    <a:pt x="43" y="10"/>
                  </a:cubicBezTo>
                  <a:lnTo>
                    <a:pt x="4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37" name="矩形 47"/>
          <p:cNvSpPr>
            <a:spLocks noChangeArrowheads="1"/>
          </p:cNvSpPr>
          <p:nvPr/>
        </p:nvSpPr>
        <p:spPr bwMode="auto">
          <a:xfrm>
            <a:off x="3675637" y="4687154"/>
            <a:ext cx="3848168" cy="56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20000"/>
              </a:lnSpc>
              <a:spcBef>
                <a:spcPct val="0"/>
              </a:spcBef>
            </a:pPr>
            <a:r>
              <a:rPr lang="zh-CN" altLang="en-US" sz="1400" dirty="0">
                <a:solidFill>
                  <a:schemeClr val="bg1">
                    <a:lumMod val="95000"/>
                  </a:schemeClr>
                </a:solidFill>
                <a:latin typeface="微软雅黑" pitchFamily="34" charset="-122"/>
                <a:ea typeface="微软雅黑" pitchFamily="34" charset="-122"/>
                <a:sym typeface="微软雅黑" pitchFamily="34" charset="-122"/>
              </a:rPr>
              <a:t>Right-click on the picture selection to set the picture format can directly replace the picture, here enter the above chart comprehensive description.</a:t>
            </a:r>
            <a:endParaRPr lang="en-US" altLang="zh-CN" sz="1400" dirty="0">
              <a:solidFill>
                <a:schemeClr val="bg1">
                  <a:lumMod val="95000"/>
                </a:schemeClr>
              </a:solidFill>
              <a:latin typeface="微软雅黑" pitchFamily="34" charset="-122"/>
              <a:ea typeface="微软雅黑" pitchFamily="34" charset="-122"/>
              <a:sym typeface="微软雅黑" pitchFamily="34" charset="-122"/>
            </a:endParaRPr>
          </a:p>
        </p:txBody>
      </p:sp>
      <p:sp>
        <p:nvSpPr>
          <p:cNvPr id="38" name="矩形 3"/>
          <p:cNvSpPr>
            <a:spLocks noChangeArrowheads="1"/>
          </p:cNvSpPr>
          <p:nvPr/>
        </p:nvSpPr>
        <p:spPr bwMode="auto">
          <a:xfrm>
            <a:off x="3675636" y="4238410"/>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2200" b="1" dirty="0">
                <a:solidFill>
                  <a:schemeClr val="bg1">
                    <a:lumMod val="95000"/>
                  </a:schemeClr>
                </a:solidFill>
                <a:latin typeface="Arial" panose="020B0604020202020204" pitchFamily="34" charset="0"/>
                <a:ea typeface="微软雅黑" pitchFamily="34" charset="-122"/>
                <a:cs typeface="Arial" panose="020B0604020202020204" pitchFamily="34" charset="0"/>
              </a:rPr>
              <a:t>Click to add a title</a:t>
            </a:r>
          </a:p>
        </p:txBody>
      </p:sp>
      <p:sp>
        <p:nvSpPr>
          <p:cNvPr id="39" name="TextBox 13"/>
          <p:cNvSpPr txBox="1"/>
          <p:nvPr/>
        </p:nvSpPr>
        <p:spPr>
          <a:xfrm flipH="1">
            <a:off x="8015063" y="1605704"/>
            <a:ext cx="3514328" cy="430887"/>
          </a:xfrm>
          <a:prstGeom prst="rect">
            <a:avLst/>
          </a:prstGeom>
          <a:noFill/>
          <a:ln>
            <a:noFill/>
          </a:ln>
        </p:spPr>
        <p:txBody>
          <a:bodyPr wrap="square" lIns="91434" tIns="45717" rIns="91434" bIns="45717">
            <a:spAutoFit/>
          </a:bodyPr>
          <a:lstStyle>
            <a:defPPr>
              <a:defRPr lang="zh-CN"/>
            </a:defPPr>
            <a:lvl1pPr algn="ctr" eaLnBrk="0" hangingPunct="0">
              <a:defRPr sz="2200" b="1">
                <a:solidFill>
                  <a:srgbClr val="333333"/>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l"/>
            <a:r>
              <a:rPr lang="zh-CN" altLang="en-US" dirty="0">
                <a:solidFill>
                  <a:schemeClr val="tx1">
                    <a:lumMod val="75000"/>
                    <a:lumOff val="25000"/>
                  </a:schemeClr>
                </a:solidFill>
              </a:rPr>
              <a:t>Click to add keywords</a:t>
            </a:r>
          </a:p>
        </p:txBody>
      </p:sp>
      <p:sp>
        <p:nvSpPr>
          <p:cNvPr id="40" name="TextBox 14"/>
          <p:cNvSpPr txBox="1"/>
          <p:nvPr/>
        </p:nvSpPr>
        <p:spPr>
          <a:xfrm>
            <a:off x="8015064" y="2057619"/>
            <a:ext cx="3220447" cy="875624"/>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itchFamily="34" charset="-122"/>
                <a:ea typeface="微软雅黑" pitchFamily="34" charset="-122"/>
              </a:rPr>
              <a:t>After you hit your content here, or by copying your text, choose paste in this box and choose to keep only the text.</a:t>
            </a:r>
            <a:endParaRPr lang="en-US" altLang="zh-CN" sz="1400" dirty="0">
              <a:solidFill>
                <a:schemeClr val="tx1">
                  <a:lumMod val="75000"/>
                  <a:lumOff val="25000"/>
                </a:schemeClr>
              </a:solidFill>
              <a:latin typeface="微软雅黑" pitchFamily="34" charset="-122"/>
              <a:ea typeface="微软雅黑" pitchFamily="34" charset="-122"/>
            </a:endParaRPr>
          </a:p>
        </p:txBody>
      </p:sp>
      <p:graphicFrame>
        <p:nvGraphicFramePr>
          <p:cNvPr id="41" name="图表 40"/>
          <p:cNvGraphicFramePr/>
          <p:nvPr/>
        </p:nvGraphicFramePr>
        <p:xfrm>
          <a:off x="7919537" y="3201046"/>
          <a:ext cx="1733518" cy="18400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图表 41"/>
          <p:cNvGraphicFramePr/>
          <p:nvPr/>
        </p:nvGraphicFramePr>
        <p:xfrm>
          <a:off x="9594663" y="3201046"/>
          <a:ext cx="1733518" cy="1840028"/>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15"/>
          <p:cNvSpPr txBox="1"/>
          <p:nvPr/>
        </p:nvSpPr>
        <p:spPr>
          <a:xfrm>
            <a:off x="9666702" y="3890230"/>
            <a:ext cx="1589442"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50 years</a:t>
            </a:r>
            <a:r>
              <a:rPr lang="en-US" altLang="zh-CN" sz="16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44" name="TextBox 21"/>
          <p:cNvSpPr txBox="1"/>
          <p:nvPr/>
        </p:nvSpPr>
        <p:spPr>
          <a:xfrm>
            <a:off x="7991576" y="3890230"/>
            <a:ext cx="1589442"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25 years</a:t>
            </a:r>
            <a:r>
              <a:rPr lang="en-US" altLang="zh-CN" sz="16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8047143" y="5191744"/>
            <a:ext cx="660262" cy="660348"/>
            <a:chOff x="641132" y="4608587"/>
            <a:chExt cx="708547" cy="708547"/>
          </a:xfrm>
        </p:grpSpPr>
        <p:sp>
          <p:nvSpPr>
            <p:cNvPr id="46" name="椭圆 45"/>
            <p:cNvSpPr/>
            <p:nvPr/>
          </p:nvSpPr>
          <p:spPr>
            <a:xfrm>
              <a:off x="641132" y="4608587"/>
              <a:ext cx="708547" cy="70854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23"/>
            <p:cNvSpPr>
              <a:spLocks noEditPoints="1"/>
            </p:cNvSpPr>
            <p:nvPr/>
          </p:nvSpPr>
          <p:spPr bwMode="auto">
            <a:xfrm>
              <a:off x="750137" y="4793025"/>
              <a:ext cx="490538" cy="371475"/>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50" name="TextBox 14"/>
          <p:cNvSpPr txBox="1"/>
          <p:nvPr/>
        </p:nvSpPr>
        <p:spPr>
          <a:xfrm>
            <a:off x="8825021" y="5084106"/>
            <a:ext cx="2458609" cy="900246"/>
          </a:xfrm>
          <a:prstGeom prst="rect">
            <a:avLst/>
          </a:prstGeom>
          <a:noFill/>
        </p:spPr>
        <p:txBody>
          <a:bodyPr wrap="square" rtlCol="0">
            <a:spAutoFit/>
          </a:bodyPr>
          <a:lstStyle/>
          <a:p>
            <a:pPr marL="36000">
              <a:lnSpc>
                <a:spcPct val="125000"/>
              </a:lnSpc>
              <a:spcBef>
                <a:spcPct val="0"/>
              </a:spcBef>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Enter the comprehensive description description of the chart above and the comprehensive description description of the chart above here.</a:t>
            </a:r>
            <a:endPar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 name="标题 1"/>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171908604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c="http://schemas.openxmlformats.org/drawingml/2006/chart" xmlns:a14="http://schemas.microsoft.com/office/drawing/2010/main"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6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46000">
                                          <p:cBhvr additive="base">
                                            <p:cTn id="7" dur="500" fill="hold"/>
                                            <p:tgtEl>
                                              <p:spTgt spid="32"/>
                                            </p:tgtEl>
                                            <p:attrNameLst>
                                              <p:attrName>ppt_x</p:attrName>
                                            </p:attrNameLst>
                                          </p:cBhvr>
                                          <p:tavLst>
                                            <p:tav tm="0">
                                              <p:val>
                                                <p:strVal val="#ppt_x"/>
                                              </p:val>
                                            </p:tav>
                                            <p:tav tm="100000">
                                              <p:val>
                                                <p:strVal val="#ppt_x"/>
                                              </p:val>
                                            </p:tav>
                                          </p:tavLst>
                                        </p:anim>
                                        <p:anim calcmode="lin" valueType="num" p14:bounceEnd="46000">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5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1750"/>
                                </p:stCondLst>
                                <p:childTnLst>
                                  <p:par>
                                    <p:cTn id="21" presetID="14" presetClass="entr" presetSubtype="1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750"/>
                                            <p:tgtEl>
                                              <p:spTgt spid="37"/>
                                            </p:tgtEl>
                                          </p:cBhvr>
                                        </p:animEffect>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50"/>
                                            <p:tgtEl>
                                              <p:spTgt spid="39"/>
                                            </p:tgtEl>
                                          </p:cBhvr>
                                        </p:animEffect>
                                        <p:anim calcmode="lin" valueType="num">
                                          <p:cBhvr>
                                            <p:cTn id="28" dur="250" fill="hold"/>
                                            <p:tgtEl>
                                              <p:spTgt spid="39"/>
                                            </p:tgtEl>
                                            <p:attrNameLst>
                                              <p:attrName>ppt_x</p:attrName>
                                            </p:attrNameLst>
                                          </p:cBhvr>
                                          <p:tavLst>
                                            <p:tav tm="0">
                                              <p:val>
                                                <p:strVal val="#ppt_x"/>
                                              </p:val>
                                            </p:tav>
                                            <p:tav tm="100000">
                                              <p:val>
                                                <p:strVal val="#ppt_x"/>
                                              </p:val>
                                            </p:tav>
                                          </p:tavLst>
                                        </p:anim>
                                        <p:anim calcmode="lin" valueType="num">
                                          <p:cBhvr>
                                            <p:cTn id="29" dur="25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3250"/>
                                </p:stCondLst>
                                <p:childTnLst>
                                  <p:par>
                                    <p:cTn id="37" presetID="21"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heel(1)">
                                          <p:cBhvr>
                                            <p:cTn id="39" dur="750"/>
                                            <p:tgtEl>
                                              <p:spTgt spid="41"/>
                                            </p:tgtEl>
                                          </p:cBhvr>
                                        </p:animEffect>
                                      </p:childTnLst>
                                    </p:cTn>
                                  </p:par>
                                  <p:par>
                                    <p:cTn id="40" presetID="21" presetClass="entr" presetSubtype="1" fill="hold" grpId="0" nodeType="withEffect">
                                      <p:stCondLst>
                                        <p:cond delay="250"/>
                                      </p:stCondLst>
                                      <p:childTnLst>
                                        <p:set>
                                          <p:cBhvr>
                                            <p:cTn id="41" dur="1" fill="hold">
                                              <p:stCondLst>
                                                <p:cond delay="0"/>
                                              </p:stCondLst>
                                            </p:cTn>
                                            <p:tgtEl>
                                              <p:spTgt spid="42"/>
                                            </p:tgtEl>
                                            <p:attrNameLst>
                                              <p:attrName>style.visibility</p:attrName>
                                            </p:attrNameLst>
                                          </p:cBhvr>
                                          <p:to>
                                            <p:strVal val="visible"/>
                                          </p:to>
                                        </p:set>
                                        <p:animEffect transition="in" filter="wheel(1)">
                                          <p:cBhvr>
                                            <p:cTn id="42" dur="750"/>
                                            <p:tgtEl>
                                              <p:spTgt spid="42"/>
                                            </p:tgtEl>
                                          </p:cBhvr>
                                        </p:animEffect>
                                      </p:childTnLst>
                                    </p:cTn>
                                  </p:par>
                                </p:childTnLst>
                              </p:cTn>
                            </p:par>
                            <p:par>
                              <p:cTn id="43" fill="hold">
                                <p:stCondLst>
                                  <p:cond delay="4250"/>
                                </p:stCondLst>
                                <p:childTnLst>
                                  <p:par>
                                    <p:cTn id="44" presetID="10"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4750"/>
                                </p:stCondLst>
                                <p:childTnLst>
                                  <p:par>
                                    <p:cTn id="51" presetID="47"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anim calcmode="lin" valueType="num">
                                          <p:cBhvr>
                                            <p:cTn id="54" dur="500" fill="hold"/>
                                            <p:tgtEl>
                                              <p:spTgt spid="45"/>
                                            </p:tgtEl>
                                            <p:attrNameLst>
                                              <p:attrName>ppt_x</p:attrName>
                                            </p:attrNameLst>
                                          </p:cBhvr>
                                          <p:tavLst>
                                            <p:tav tm="0">
                                              <p:val>
                                                <p:strVal val="#ppt_x"/>
                                              </p:val>
                                            </p:tav>
                                            <p:tav tm="100000">
                                              <p:val>
                                                <p:strVal val="#ppt_x"/>
                                              </p:val>
                                            </p:tav>
                                          </p:tavLst>
                                        </p:anim>
                                        <p:anim calcmode="lin" valueType="num">
                                          <p:cBhvr>
                                            <p:cTn id="55" dur="5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7" grpId="0"/>
          <p:bldP spid="38" grpId="0"/>
          <p:bldP spid="39" grpId="0"/>
          <p:bldP spid="40" grpId="0"/>
          <p:bldGraphic spid="41" grpId="0">
            <p:bldAsOne/>
          </p:bldGraphic>
          <p:bldGraphic spid="42" grpId="0">
            <p:bldAsOne/>
          </p:bldGraphic>
          <p:bldP spid="43" grpId="0"/>
          <p:bldP spid="44" grpId="0"/>
          <p:bldP spid="50" grpId="0"/>
        </p:bldLst>
      </p:timing>
    </mc:Choice>
    <mc:Fallback xmlns:c="http://schemas.openxmlformats.org/drawingml/2006/chart"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5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1750"/>
                                </p:stCondLst>
                                <p:childTnLst>
                                  <p:par>
                                    <p:cTn id="21" presetID="14" presetClass="entr" presetSubtype="1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750"/>
                                            <p:tgtEl>
                                              <p:spTgt spid="37"/>
                                            </p:tgtEl>
                                          </p:cBhvr>
                                        </p:animEffect>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50"/>
                                            <p:tgtEl>
                                              <p:spTgt spid="39"/>
                                            </p:tgtEl>
                                          </p:cBhvr>
                                        </p:animEffect>
                                        <p:anim calcmode="lin" valueType="num">
                                          <p:cBhvr>
                                            <p:cTn id="28" dur="250" fill="hold"/>
                                            <p:tgtEl>
                                              <p:spTgt spid="39"/>
                                            </p:tgtEl>
                                            <p:attrNameLst>
                                              <p:attrName>ppt_x</p:attrName>
                                            </p:attrNameLst>
                                          </p:cBhvr>
                                          <p:tavLst>
                                            <p:tav tm="0">
                                              <p:val>
                                                <p:strVal val="#ppt_x"/>
                                              </p:val>
                                            </p:tav>
                                            <p:tav tm="100000">
                                              <p:val>
                                                <p:strVal val="#ppt_x"/>
                                              </p:val>
                                            </p:tav>
                                          </p:tavLst>
                                        </p:anim>
                                        <p:anim calcmode="lin" valueType="num">
                                          <p:cBhvr>
                                            <p:cTn id="29" dur="25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3250"/>
                                </p:stCondLst>
                                <p:childTnLst>
                                  <p:par>
                                    <p:cTn id="37" presetID="21"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heel(1)">
                                          <p:cBhvr>
                                            <p:cTn id="39" dur="750"/>
                                            <p:tgtEl>
                                              <p:spTgt spid="41"/>
                                            </p:tgtEl>
                                          </p:cBhvr>
                                        </p:animEffect>
                                      </p:childTnLst>
                                    </p:cTn>
                                  </p:par>
                                  <p:par>
                                    <p:cTn id="40" presetID="21" presetClass="entr" presetSubtype="1" fill="hold" grpId="0" nodeType="withEffect">
                                      <p:stCondLst>
                                        <p:cond delay="250"/>
                                      </p:stCondLst>
                                      <p:childTnLst>
                                        <p:set>
                                          <p:cBhvr>
                                            <p:cTn id="41" dur="1" fill="hold">
                                              <p:stCondLst>
                                                <p:cond delay="0"/>
                                              </p:stCondLst>
                                            </p:cTn>
                                            <p:tgtEl>
                                              <p:spTgt spid="42"/>
                                            </p:tgtEl>
                                            <p:attrNameLst>
                                              <p:attrName>style.visibility</p:attrName>
                                            </p:attrNameLst>
                                          </p:cBhvr>
                                          <p:to>
                                            <p:strVal val="visible"/>
                                          </p:to>
                                        </p:set>
                                        <p:animEffect transition="in" filter="wheel(1)">
                                          <p:cBhvr>
                                            <p:cTn id="42" dur="750"/>
                                            <p:tgtEl>
                                              <p:spTgt spid="42"/>
                                            </p:tgtEl>
                                          </p:cBhvr>
                                        </p:animEffect>
                                      </p:childTnLst>
                                    </p:cTn>
                                  </p:par>
                                </p:childTnLst>
                              </p:cTn>
                            </p:par>
                            <p:par>
                              <p:cTn id="43" fill="hold">
                                <p:stCondLst>
                                  <p:cond delay="4250"/>
                                </p:stCondLst>
                                <p:childTnLst>
                                  <p:par>
                                    <p:cTn id="44" presetID="10"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4750"/>
                                </p:stCondLst>
                                <p:childTnLst>
                                  <p:par>
                                    <p:cTn id="51" presetID="47"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anim calcmode="lin" valueType="num">
                                          <p:cBhvr>
                                            <p:cTn id="54" dur="500" fill="hold"/>
                                            <p:tgtEl>
                                              <p:spTgt spid="45"/>
                                            </p:tgtEl>
                                            <p:attrNameLst>
                                              <p:attrName>ppt_x</p:attrName>
                                            </p:attrNameLst>
                                          </p:cBhvr>
                                          <p:tavLst>
                                            <p:tav tm="0">
                                              <p:val>
                                                <p:strVal val="#ppt_x"/>
                                              </p:val>
                                            </p:tav>
                                            <p:tav tm="100000">
                                              <p:val>
                                                <p:strVal val="#ppt_x"/>
                                              </p:val>
                                            </p:tav>
                                          </p:tavLst>
                                        </p:anim>
                                        <p:anim calcmode="lin" valueType="num">
                                          <p:cBhvr>
                                            <p:cTn id="55" dur="5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7" grpId="0"/>
          <p:bldP spid="38" grpId="0"/>
          <p:bldP spid="39" grpId="0"/>
          <p:bldP spid="40" grpId="0"/>
          <p:bldGraphic spid="41" grpId="0">
            <p:bldAsOne/>
          </p:bldGraphic>
          <p:bldGraphic spid="42" grpId="0">
            <p:bldAsOne/>
          </p:bldGraphic>
          <p:bldP spid="43" grpId="0"/>
          <p:bldP spid="44" grpId="0"/>
          <p:bldP spid="5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087556" y="2389830"/>
            <a:ext cx="2940013" cy="1661323"/>
          </a:xfrm>
          <a:prstGeom prst="rect">
            <a:avLst/>
          </a:prstGeom>
          <a:blipFill>
            <a:blip r:embed="rId3"/>
            <a:stretch>
              <a:fillRect/>
            </a:stretch>
          </a:blipFill>
          <a:ln w="28575" cap="flat">
            <a:noFill/>
            <a:prstDash val="solid"/>
            <a:miter lim="800000"/>
            <a:headEnd/>
            <a:tailEnd/>
          </a:ln>
        </p:spPr>
        <p:txBody>
          <a:bodyPr vert="horz" wrap="square" lIns="91852" tIns="45926" rIns="91852" bIns="45926" numCol="1" anchor="t" anchorCtr="0" compatLnSpc="1">
            <a:prstTxWarp prst="textNoShape">
              <a:avLst/>
            </a:prstTxWarp>
          </a:bodyPr>
          <a:lstStyle/>
          <a:p>
            <a:endParaRPr lang="zh-CN" altLang="en-US"/>
          </a:p>
        </p:txBody>
      </p:sp>
      <p:sp>
        <p:nvSpPr>
          <p:cNvPr id="3" name="Oval 7"/>
          <p:cNvSpPr>
            <a:spLocks noChangeArrowheads="1"/>
          </p:cNvSpPr>
          <p:nvPr/>
        </p:nvSpPr>
        <p:spPr bwMode="auto">
          <a:xfrm>
            <a:off x="1989031" y="1777908"/>
            <a:ext cx="1135698" cy="113662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itchFamily="34" charset="-122"/>
                <a:ea typeface="微软雅黑" pitchFamily="34" charset="-122"/>
              </a:rPr>
              <a:t>Add a title</a:t>
            </a:r>
          </a:p>
        </p:txBody>
      </p:sp>
      <p:sp>
        <p:nvSpPr>
          <p:cNvPr id="4" name="Rectangle 8"/>
          <p:cNvSpPr>
            <a:spLocks noChangeArrowheads="1"/>
          </p:cNvSpPr>
          <p:nvPr/>
        </p:nvSpPr>
        <p:spPr bwMode="auto">
          <a:xfrm>
            <a:off x="4674397" y="2389830"/>
            <a:ext cx="2944098" cy="1661323"/>
          </a:xfrm>
          <a:prstGeom prst="rect">
            <a:avLst/>
          </a:prstGeom>
          <a:blipFill>
            <a:blip r:embed="rId4"/>
            <a:stretch>
              <a:fillRect/>
            </a:stretch>
          </a:blipFill>
          <a:ln w="28575" cap="flat">
            <a:noFill/>
            <a:prstDash val="solid"/>
            <a:miter lim="800000"/>
            <a:headEnd/>
            <a:tailEnd/>
          </a:ln>
        </p:spPr>
        <p:txBody>
          <a:bodyPr vert="horz" wrap="square" lIns="91852" tIns="45926" rIns="91852" bIns="45926" numCol="1" anchor="t" anchorCtr="0" compatLnSpc="1">
            <a:prstTxWarp prst="textNoShape">
              <a:avLst/>
            </a:prstTxWarp>
          </a:bodyPr>
          <a:lstStyle/>
          <a:p>
            <a:endParaRPr lang="zh-CN" altLang="en-US"/>
          </a:p>
        </p:txBody>
      </p:sp>
      <p:sp>
        <p:nvSpPr>
          <p:cNvPr id="5" name="Oval 9"/>
          <p:cNvSpPr>
            <a:spLocks noChangeArrowheads="1"/>
          </p:cNvSpPr>
          <p:nvPr/>
        </p:nvSpPr>
        <p:spPr bwMode="auto">
          <a:xfrm>
            <a:off x="5578597" y="1777908"/>
            <a:ext cx="1135698" cy="113662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itchFamily="34" charset="-122"/>
                <a:ea typeface="微软雅黑" pitchFamily="34" charset="-122"/>
              </a:rPr>
              <a:t>Add a title</a:t>
            </a:r>
          </a:p>
        </p:txBody>
      </p:sp>
      <p:sp>
        <p:nvSpPr>
          <p:cNvPr id="6" name="Rectangle 10"/>
          <p:cNvSpPr>
            <a:spLocks noChangeArrowheads="1"/>
          </p:cNvSpPr>
          <p:nvPr/>
        </p:nvSpPr>
        <p:spPr bwMode="auto">
          <a:xfrm>
            <a:off x="8265325" y="2389830"/>
            <a:ext cx="2942737" cy="1661323"/>
          </a:xfrm>
          <a:prstGeom prst="rect">
            <a:avLst/>
          </a:prstGeom>
          <a:blipFill>
            <a:blip r:embed="rId5"/>
            <a:stretch>
              <a:fillRect/>
            </a:stretch>
          </a:blipFill>
          <a:ln w="28575" cap="flat">
            <a:noFill/>
            <a:prstDash val="solid"/>
            <a:miter lim="800000"/>
            <a:headEnd/>
            <a:tailEnd/>
          </a:ln>
        </p:spPr>
        <p:txBody>
          <a:bodyPr vert="horz" wrap="square" lIns="91852" tIns="45926" rIns="91852" bIns="45926" numCol="1" anchor="t" anchorCtr="0" compatLnSpc="1">
            <a:prstTxWarp prst="textNoShape">
              <a:avLst/>
            </a:prstTxWarp>
          </a:bodyPr>
          <a:lstStyle/>
          <a:p>
            <a:endParaRPr lang="zh-CN" altLang="en-US"/>
          </a:p>
        </p:txBody>
      </p:sp>
      <p:sp>
        <p:nvSpPr>
          <p:cNvPr id="7" name="Oval 11"/>
          <p:cNvSpPr>
            <a:spLocks noChangeArrowheads="1"/>
          </p:cNvSpPr>
          <p:nvPr/>
        </p:nvSpPr>
        <p:spPr bwMode="auto">
          <a:xfrm>
            <a:off x="9168163" y="1777908"/>
            <a:ext cx="1135698" cy="113662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itchFamily="34" charset="-122"/>
                <a:ea typeface="微软雅黑" pitchFamily="34" charset="-122"/>
              </a:rPr>
              <a:t>Add a title</a:t>
            </a:r>
          </a:p>
        </p:txBody>
      </p:sp>
      <p:sp>
        <p:nvSpPr>
          <p:cNvPr id="8" name="矩形 30"/>
          <p:cNvSpPr>
            <a:spLocks noChangeArrowheads="1"/>
          </p:cNvSpPr>
          <p:nvPr/>
        </p:nvSpPr>
        <p:spPr bwMode="auto">
          <a:xfrm>
            <a:off x="1087555" y="4329333"/>
            <a:ext cx="2940013" cy="473366"/>
          </a:xfrm>
          <a:prstGeom prst="rect">
            <a:avLst/>
          </a:prstGeom>
          <a:noFill/>
          <a:ln w="9525">
            <a:noFill/>
            <a:miter lim="800000"/>
            <a:headEnd/>
            <a:tailEnd/>
          </a:ln>
        </p:spPr>
        <p:txBody>
          <a:bodyPr wrap="square" lIns="91852" tIns="45926" rIns="91852" bIns="45926">
            <a:spAutoFit/>
          </a:bodyPr>
          <a:lstStyle/>
          <a:p>
            <a:pPr algn="just">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 hit your content here, or by copying your text, choose paste in this box and choose to keep only the text.</a:t>
            </a:r>
          </a:p>
        </p:txBody>
      </p:sp>
      <p:sp>
        <p:nvSpPr>
          <p:cNvPr id="9" name="矩形 8"/>
          <p:cNvSpPr>
            <a:spLocks noChangeArrowheads="1"/>
          </p:cNvSpPr>
          <p:nvPr/>
        </p:nvSpPr>
        <p:spPr bwMode="auto">
          <a:xfrm>
            <a:off x="4674398" y="4329334"/>
            <a:ext cx="2940013" cy="473366"/>
          </a:xfrm>
          <a:prstGeom prst="rect">
            <a:avLst/>
          </a:prstGeom>
          <a:noFill/>
          <a:ln w="9525">
            <a:noFill/>
            <a:miter lim="800000"/>
            <a:headEnd/>
            <a:tailEnd/>
          </a:ln>
        </p:spPr>
        <p:txBody>
          <a:bodyPr wrap="square" lIns="91852" tIns="45926" rIns="91852" bIns="45926">
            <a:spAutoFit/>
          </a:bodyPr>
          <a:lstStyle/>
          <a:p>
            <a:pPr algn="just">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 hit your content here, or by copying your text, choose paste in this box and choose to keep only the text.</a:t>
            </a:r>
          </a:p>
        </p:txBody>
      </p:sp>
      <p:sp>
        <p:nvSpPr>
          <p:cNvPr id="10" name="矩形 30"/>
          <p:cNvSpPr>
            <a:spLocks noChangeArrowheads="1"/>
          </p:cNvSpPr>
          <p:nvPr/>
        </p:nvSpPr>
        <p:spPr bwMode="auto">
          <a:xfrm>
            <a:off x="8265326" y="4329333"/>
            <a:ext cx="2940013" cy="473366"/>
          </a:xfrm>
          <a:prstGeom prst="rect">
            <a:avLst/>
          </a:prstGeom>
          <a:noFill/>
          <a:ln w="9525">
            <a:noFill/>
            <a:miter lim="800000"/>
            <a:headEnd/>
            <a:tailEnd/>
          </a:ln>
        </p:spPr>
        <p:txBody>
          <a:bodyPr wrap="square" lIns="91852" tIns="45926" rIns="91852" bIns="45926">
            <a:spAutoFit/>
          </a:bodyPr>
          <a:lstStyle/>
          <a:p>
            <a:pPr algn="just">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 hit your content here, or by copying your text, choose paste in this box and choose to keep only the text.</a:t>
            </a:r>
          </a:p>
        </p:txBody>
      </p:sp>
      <p:sp>
        <p:nvSpPr>
          <p:cNvPr id="11" name="标题 10"/>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226326585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9" presetClass="entr" presetSubtype="0" decel="10000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2" presetClass="entr" presetSubtype="4" decel="10000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40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61076" y="1733566"/>
            <a:ext cx="1663440" cy="1664796"/>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dirty="0">
                <a:latin typeface="微软雅黑" pitchFamily="34" charset="-122"/>
                <a:ea typeface="微软雅黑" pitchFamily="34" charset="-122"/>
              </a:rPr>
              <a:t>Title</a:t>
            </a:r>
            <a:r>
              <a:rPr lang="en-US" altLang="zh-CN" dirty="0">
                <a:latin typeface="微软雅黑" pitchFamily="34" charset="-122"/>
                <a:ea typeface="微软雅黑" pitchFamily="34" charset="-122"/>
              </a:rPr>
              <a:t>1st</a:t>
            </a:r>
            <a:endParaRPr lang="zh-CN" altLang="en-US" dirty="0">
              <a:latin typeface="微软雅黑" pitchFamily="34" charset="-122"/>
              <a:ea typeface="微软雅黑" pitchFamily="34" charset="-122"/>
            </a:endParaRPr>
          </a:p>
        </p:txBody>
      </p:sp>
      <p:sp>
        <p:nvSpPr>
          <p:cNvPr id="3" name="椭圆 2"/>
          <p:cNvSpPr/>
          <p:nvPr/>
        </p:nvSpPr>
        <p:spPr>
          <a:xfrm>
            <a:off x="3625018" y="3078720"/>
            <a:ext cx="1663440" cy="166479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itchFamily="34" charset="-122"/>
                <a:ea typeface="微软雅黑" pitchFamily="34" charset="-122"/>
              </a:rPr>
              <a:t>Title</a:t>
            </a:r>
            <a:r>
              <a:rPr lang="en-US" altLang="zh-CN">
                <a:latin typeface="微软雅黑" pitchFamily="34" charset="-122"/>
                <a:ea typeface="微软雅黑" pitchFamily="34" charset="-122"/>
              </a:rPr>
              <a:t>2</a:t>
            </a:r>
            <a:endParaRPr lang="zh-CN" altLang="en-US">
              <a:latin typeface="微软雅黑" pitchFamily="34" charset="-122"/>
              <a:ea typeface="微软雅黑" pitchFamily="34" charset="-122"/>
            </a:endParaRPr>
          </a:p>
        </p:txBody>
      </p:sp>
      <p:sp>
        <p:nvSpPr>
          <p:cNvPr id="4" name="椭圆 3"/>
          <p:cNvSpPr/>
          <p:nvPr/>
        </p:nvSpPr>
        <p:spPr>
          <a:xfrm>
            <a:off x="6517592" y="1554122"/>
            <a:ext cx="1663440" cy="166479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a:latin typeface="微软雅黑" pitchFamily="34" charset="-122"/>
                <a:ea typeface="微软雅黑" pitchFamily="34" charset="-122"/>
              </a:rPr>
              <a:t>Title</a:t>
            </a:r>
            <a:r>
              <a:rPr lang="en-US" altLang="zh-CN">
                <a:latin typeface="微软雅黑" pitchFamily="34" charset="-122"/>
                <a:ea typeface="微软雅黑" pitchFamily="34" charset="-122"/>
              </a:rPr>
              <a:t>3rd</a:t>
            </a:r>
            <a:endParaRPr lang="zh-CN" altLang="en-US">
              <a:latin typeface="微软雅黑" pitchFamily="34" charset="-122"/>
              <a:ea typeface="微软雅黑" pitchFamily="34" charset="-122"/>
            </a:endParaRPr>
          </a:p>
        </p:txBody>
      </p:sp>
      <p:sp>
        <p:nvSpPr>
          <p:cNvPr id="5" name="椭圆 4"/>
          <p:cNvSpPr/>
          <p:nvPr/>
        </p:nvSpPr>
        <p:spPr>
          <a:xfrm>
            <a:off x="9503305" y="2070034"/>
            <a:ext cx="1663440" cy="166479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itchFamily="34" charset="-122"/>
                <a:ea typeface="微软雅黑" pitchFamily="34" charset="-122"/>
              </a:rPr>
              <a:t>Title</a:t>
            </a:r>
            <a:r>
              <a:rPr lang="en-US" altLang="zh-CN">
                <a:latin typeface="微软雅黑" pitchFamily="34" charset="-122"/>
                <a:ea typeface="微软雅黑" pitchFamily="34" charset="-122"/>
              </a:rPr>
              <a:t>4</a:t>
            </a:r>
            <a:endParaRPr lang="zh-CN" altLang="en-US">
              <a:latin typeface="微软雅黑" pitchFamily="34" charset="-122"/>
              <a:ea typeface="微软雅黑" pitchFamily="34" charset="-122"/>
            </a:endParaRPr>
          </a:p>
        </p:txBody>
      </p:sp>
      <p:cxnSp>
        <p:nvCxnSpPr>
          <p:cNvPr id="6" name="直接连接符 5"/>
          <p:cNvCxnSpPr>
            <a:stCxn id="2" idx="6"/>
            <a:endCxn id="3" idx="2"/>
          </p:cNvCxnSpPr>
          <p:nvPr/>
        </p:nvCxnSpPr>
        <p:spPr>
          <a:xfrm>
            <a:off x="2724517" y="2565966"/>
            <a:ext cx="900502" cy="134515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 idx="6"/>
            <a:endCxn id="4" idx="2"/>
          </p:cNvCxnSpPr>
          <p:nvPr/>
        </p:nvCxnSpPr>
        <p:spPr>
          <a:xfrm flipV="1">
            <a:off x="5288460" y="2386520"/>
            <a:ext cx="1229133" cy="1524598"/>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 idx="6"/>
            <a:endCxn id="5" idx="2"/>
          </p:cNvCxnSpPr>
          <p:nvPr/>
        </p:nvCxnSpPr>
        <p:spPr>
          <a:xfrm>
            <a:off x="8181034" y="2386520"/>
            <a:ext cx="1322273" cy="515912"/>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071118" y="3547675"/>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Add content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829600" y="3898210"/>
            <a:ext cx="212639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After you hit your content here, or by copying your text, choose paste in this box and choose to keep only the text.</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11" name="矩形 10"/>
          <p:cNvSpPr/>
          <p:nvPr/>
        </p:nvSpPr>
        <p:spPr>
          <a:xfrm>
            <a:off x="3635060" y="1862085"/>
            <a:ext cx="1643359" cy="415902"/>
          </a:xfrm>
          <a:prstGeom prst="rect">
            <a:avLst/>
          </a:prstGeom>
        </p:spPr>
        <p:txBody>
          <a:bodyPr wrap="square" lIns="91840" tIns="45920" rIns="91840" bIns="45920" anchor="ctr" anchorCtr="0">
            <a:spAutoFit/>
          </a:bodyPr>
          <a:lstStyle/>
          <a:p>
            <a:pPr algn="ct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Add content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393543" y="2212620"/>
            <a:ext cx="212639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After you hit your content here, or by copying your text, choose paste in this box and choose to keep only the text.</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13" name="矩形 12"/>
          <p:cNvSpPr/>
          <p:nvPr/>
        </p:nvSpPr>
        <p:spPr>
          <a:xfrm>
            <a:off x="6527633" y="3378321"/>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Add content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6286116" y="3728857"/>
            <a:ext cx="212639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After you hit your content here, or by copying your text, choose paste in this box and choose to keep only the text.</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15" name="矩形 14"/>
          <p:cNvSpPr/>
          <p:nvPr/>
        </p:nvSpPr>
        <p:spPr>
          <a:xfrm>
            <a:off x="9513347" y="3807355"/>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Add content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9271830" y="4157891"/>
            <a:ext cx="212639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After you hit your content here, or by copying your text, choose paste in this box and choose to keep only the text.</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17" name="标题 16"/>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5498231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500"/>
                            </p:stCondLst>
                            <p:childTnLst>
                              <p:par>
                                <p:cTn id="21" presetID="23" presetClass="entr" presetSubtype="28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strVal val="4/3*#ppt_w"/>
                                          </p:val>
                                        </p:tav>
                                        <p:tav tm="100000">
                                          <p:val>
                                            <p:strVal val="#ppt_w"/>
                                          </p:val>
                                        </p:tav>
                                      </p:tavLst>
                                    </p:anim>
                                    <p:anim calcmode="lin" valueType="num">
                                      <p:cBhvr>
                                        <p:cTn id="24" dur="500" fill="hold"/>
                                        <p:tgtEl>
                                          <p:spTgt spid="3"/>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3000"/>
                            </p:stCondLst>
                            <p:childTnLst>
                              <p:par>
                                <p:cTn id="37" presetID="23" presetClass="entr" presetSubtype="28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strVal val="4/3*#ppt_w"/>
                                          </p:val>
                                        </p:tav>
                                        <p:tav tm="100000">
                                          <p:val>
                                            <p:strVal val="#ppt_w"/>
                                          </p:val>
                                        </p:tav>
                                      </p:tavLst>
                                    </p:anim>
                                    <p:anim calcmode="lin" valueType="num">
                                      <p:cBhvr>
                                        <p:cTn id="40" dur="500" fill="hold"/>
                                        <p:tgtEl>
                                          <p:spTgt spid="4"/>
                                        </p:tgtEl>
                                        <p:attrNameLst>
                                          <p:attrName>ppt_h</p:attrName>
                                        </p:attrNameLst>
                                      </p:cBhvr>
                                      <p:tavLst>
                                        <p:tav tm="0">
                                          <p:val>
                                            <p:strVal val="4/3*#ppt_h"/>
                                          </p:val>
                                        </p:tav>
                                        <p:tav tm="100000">
                                          <p:val>
                                            <p:strVal val="#ppt_h"/>
                                          </p:val>
                                        </p:tav>
                                      </p:tavLst>
                                    </p:anim>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p:stCondLst>
                              <p:cond delay="4500"/>
                            </p:stCondLst>
                            <p:childTnLst>
                              <p:par>
                                <p:cTn id="53" presetID="23" presetClass="entr" presetSubtype="288"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strVal val="4/3*#ppt_w"/>
                                          </p:val>
                                        </p:tav>
                                        <p:tav tm="100000">
                                          <p:val>
                                            <p:strVal val="#ppt_w"/>
                                          </p:val>
                                        </p:tav>
                                      </p:tavLst>
                                    </p:anim>
                                    <p:anim calcmode="lin" valueType="num">
                                      <p:cBhvr>
                                        <p:cTn id="56" dur="500" fill="hold"/>
                                        <p:tgtEl>
                                          <p:spTgt spid="5"/>
                                        </p:tgtEl>
                                        <p:attrNameLst>
                                          <p:attrName>ppt_h</p:attrName>
                                        </p:attrNameLst>
                                      </p:cBhvr>
                                      <p:tavLst>
                                        <p:tav tm="0">
                                          <p:val>
                                            <p:strVal val="4/3*#ppt_h"/>
                                          </p:val>
                                        </p:tav>
                                        <p:tav tm="100000">
                                          <p:val>
                                            <p:strVal val="#ppt_h"/>
                                          </p:val>
                                        </p:tav>
                                      </p:tavLst>
                                    </p:anim>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p:bldP spid="10"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p:cNvSpPr/>
          <p:nvPr/>
        </p:nvSpPr>
        <p:spPr>
          <a:xfrm>
            <a:off x="2001206" y="1658751"/>
            <a:ext cx="4058558"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3" name="Rectangle 26"/>
          <p:cNvSpPr/>
          <p:nvPr/>
        </p:nvSpPr>
        <p:spPr>
          <a:xfrm>
            <a:off x="6132238" y="1658751"/>
            <a:ext cx="4058558"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4" name="Rectangle 27"/>
          <p:cNvSpPr/>
          <p:nvPr/>
        </p:nvSpPr>
        <p:spPr>
          <a:xfrm>
            <a:off x="2001206" y="3546628"/>
            <a:ext cx="4058558"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5" name="Rectangle 28"/>
          <p:cNvSpPr/>
          <p:nvPr/>
        </p:nvSpPr>
        <p:spPr>
          <a:xfrm>
            <a:off x="6132238" y="3546628"/>
            <a:ext cx="4058558"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7" name="Rectangle 32"/>
          <p:cNvSpPr/>
          <p:nvPr/>
        </p:nvSpPr>
        <p:spPr>
          <a:xfrm>
            <a:off x="5404604" y="3546628"/>
            <a:ext cx="655161"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O</a:t>
            </a:r>
          </a:p>
        </p:txBody>
      </p:sp>
      <p:sp>
        <p:nvSpPr>
          <p:cNvPr id="20" name="Rectangle 29"/>
          <p:cNvSpPr/>
          <p:nvPr/>
        </p:nvSpPr>
        <p:spPr>
          <a:xfrm>
            <a:off x="5404604" y="2916051"/>
            <a:ext cx="655161"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S</a:t>
            </a:r>
          </a:p>
        </p:txBody>
      </p:sp>
      <p:sp>
        <p:nvSpPr>
          <p:cNvPr id="23" name="Rectangle 31"/>
          <p:cNvSpPr/>
          <p:nvPr/>
        </p:nvSpPr>
        <p:spPr>
          <a:xfrm>
            <a:off x="6132239" y="3546628"/>
            <a:ext cx="655115"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T</a:t>
            </a:r>
          </a:p>
        </p:txBody>
      </p:sp>
      <p:sp>
        <p:nvSpPr>
          <p:cNvPr id="26" name="Rectangle 30"/>
          <p:cNvSpPr/>
          <p:nvPr/>
        </p:nvSpPr>
        <p:spPr>
          <a:xfrm>
            <a:off x="6132239" y="2916051"/>
            <a:ext cx="655115"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W</a:t>
            </a:r>
          </a:p>
        </p:txBody>
      </p:sp>
      <p:sp>
        <p:nvSpPr>
          <p:cNvPr id="31" name="TextBox 59"/>
          <p:cNvSpPr txBox="1">
            <a:spLocks noChangeArrowheads="1"/>
          </p:cNvSpPr>
          <p:nvPr/>
        </p:nvSpPr>
        <p:spPr bwMode="auto">
          <a:xfrm flipH="1">
            <a:off x="3127513" y="2905920"/>
            <a:ext cx="2094045" cy="400101"/>
          </a:xfrm>
          <a:prstGeom prst="rect">
            <a:avLst/>
          </a:prstGeom>
          <a:noFill/>
          <a:ln>
            <a:noFill/>
          </a:ln>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a:defRPr/>
            </a:pPr>
            <a:r>
              <a:rPr lang="zh-CN" altLang="en-US" sz="2000" b="1" dirty="0">
                <a:solidFill>
                  <a:schemeClr val="bg1"/>
                </a:solidFill>
                <a:latin typeface="微软雅黑" pitchFamily="34" charset="-122"/>
                <a:ea typeface="微软雅黑" pitchFamily="34" charset="-122"/>
              </a:rPr>
              <a:t>Advantage</a:t>
            </a:r>
            <a:endParaRPr lang="en-US" altLang="ko-KR" sz="2000" kern="0" dirty="0">
              <a:solidFill>
                <a:schemeClr val="bg1"/>
              </a:solidFill>
              <a:latin typeface="微软雅黑" pitchFamily="34" charset="-122"/>
              <a:ea typeface="微软雅黑" pitchFamily="34" charset="-122"/>
            </a:endParaRPr>
          </a:p>
        </p:txBody>
      </p:sp>
      <p:sp>
        <p:nvSpPr>
          <p:cNvPr id="32" name="矩形 31"/>
          <p:cNvSpPr>
            <a:spLocks noChangeArrowheads="1"/>
          </p:cNvSpPr>
          <p:nvPr/>
        </p:nvSpPr>
        <p:spPr bwMode="auto">
          <a:xfrm>
            <a:off x="2243457" y="1925073"/>
            <a:ext cx="3757688" cy="5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bg1"/>
                </a:solidFill>
                <a:latin typeface="微软雅黑" pitchFamily="34" charset="-122"/>
                <a:ea typeface="微软雅黑" pitchFamily="34" charset="-122"/>
                <a:sym typeface="微软雅黑" pitchFamily="34" charset="-122"/>
              </a:rPr>
              <a:t>Enter the comprehensive description description of the chart above and the comprehensive description description of the chart above here.</a:t>
            </a:r>
            <a:endParaRPr lang="zh-CN" altLang="en-US" sz="1300" dirty="0">
              <a:solidFill>
                <a:schemeClr val="bg1"/>
              </a:solidFill>
            </a:endParaRPr>
          </a:p>
        </p:txBody>
      </p:sp>
      <p:sp>
        <p:nvSpPr>
          <p:cNvPr id="33" name="TextBox 59"/>
          <p:cNvSpPr txBox="1">
            <a:spLocks noChangeArrowheads="1"/>
          </p:cNvSpPr>
          <p:nvPr/>
        </p:nvSpPr>
        <p:spPr bwMode="auto">
          <a:xfrm flipH="1">
            <a:off x="2849217" y="3767278"/>
            <a:ext cx="2372341" cy="400101"/>
          </a:xfrm>
          <a:prstGeom prst="rect">
            <a:avLst/>
          </a:prstGeom>
          <a:noFill/>
          <a:ln>
            <a:noFill/>
          </a:ln>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a:defRPr/>
            </a:pPr>
            <a:r>
              <a:rPr lang="zh-CN" altLang="en-US" sz="2000" b="1" dirty="0">
                <a:solidFill>
                  <a:schemeClr val="bg1"/>
                </a:solidFill>
                <a:latin typeface="微软雅黑" pitchFamily="34" charset="-122"/>
                <a:ea typeface="微软雅黑" pitchFamily="34" charset="-122"/>
              </a:rPr>
              <a:t>Disadvantage</a:t>
            </a:r>
            <a:endParaRPr lang="en-US" altLang="ko-KR" sz="2000" kern="0" dirty="0">
              <a:solidFill>
                <a:schemeClr val="bg1"/>
              </a:solidFill>
              <a:latin typeface="微软雅黑" pitchFamily="34" charset="-122"/>
              <a:ea typeface="微软雅黑" pitchFamily="34" charset="-122"/>
            </a:endParaRPr>
          </a:p>
        </p:txBody>
      </p:sp>
      <p:sp>
        <p:nvSpPr>
          <p:cNvPr id="34" name="矩形 33"/>
          <p:cNvSpPr>
            <a:spLocks noChangeArrowheads="1"/>
          </p:cNvSpPr>
          <p:nvPr/>
        </p:nvSpPr>
        <p:spPr bwMode="auto">
          <a:xfrm>
            <a:off x="2243457" y="4177813"/>
            <a:ext cx="3757688" cy="5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bg1"/>
                </a:solidFill>
                <a:latin typeface="微软雅黑" pitchFamily="34" charset="-122"/>
                <a:ea typeface="微软雅黑" pitchFamily="34" charset="-122"/>
                <a:sym typeface="微软雅黑" pitchFamily="34" charset="-122"/>
              </a:rPr>
              <a:t>Enter the comprehensive description description of the chart above and the comprehensive description description of the chart above here.</a:t>
            </a:r>
            <a:endParaRPr lang="zh-CN" altLang="en-US" sz="1300" dirty="0">
              <a:solidFill>
                <a:schemeClr val="bg1"/>
              </a:solidFill>
            </a:endParaRPr>
          </a:p>
        </p:txBody>
      </p:sp>
      <p:sp>
        <p:nvSpPr>
          <p:cNvPr id="35" name="TextBox 59"/>
          <p:cNvSpPr txBox="1">
            <a:spLocks noChangeArrowheads="1"/>
          </p:cNvSpPr>
          <p:nvPr/>
        </p:nvSpPr>
        <p:spPr bwMode="auto">
          <a:xfrm flipH="1">
            <a:off x="6995882" y="2905920"/>
            <a:ext cx="2572187" cy="400101"/>
          </a:xfrm>
          <a:prstGeom prst="rect">
            <a:avLst/>
          </a:prstGeom>
          <a:noFill/>
          <a:ln>
            <a:noFill/>
          </a:ln>
        </p:spPr>
        <p:txBody>
          <a:bodyPr wrap="square" lIns="91431" tIns="45716" rIns="91431" bIns="45716">
            <a:spAutoFit/>
          </a:bodyPr>
          <a:lstStyle>
            <a:defPPr>
              <a:defRPr lang="zh-CN"/>
            </a:defPPr>
            <a:lvl1pPr algn="r" eaLnBrk="0" hangingPunct="0">
              <a:defRPr sz="2000" b="1">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l"/>
            <a:r>
              <a:rPr lang="zh-CN" altLang="en-US" dirty="0"/>
              <a:t>Opportunity</a:t>
            </a:r>
            <a:endParaRPr lang="en-US" altLang="ko-KR" dirty="0"/>
          </a:p>
        </p:txBody>
      </p:sp>
      <p:sp>
        <p:nvSpPr>
          <p:cNvPr id="36" name="矩形 35"/>
          <p:cNvSpPr>
            <a:spLocks noChangeArrowheads="1"/>
          </p:cNvSpPr>
          <p:nvPr/>
        </p:nvSpPr>
        <p:spPr bwMode="auto">
          <a:xfrm>
            <a:off x="6288368" y="1925073"/>
            <a:ext cx="3662164" cy="5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bg1"/>
                </a:solidFill>
                <a:latin typeface="微软雅黑" pitchFamily="34" charset="-122"/>
                <a:ea typeface="微软雅黑" pitchFamily="34" charset="-122"/>
                <a:sym typeface="微软雅黑" pitchFamily="34" charset="-122"/>
              </a:rPr>
              <a:t>Enter the comprehensive description description of the chart above and the comprehensive description description of the chart above here.</a:t>
            </a:r>
            <a:endParaRPr lang="zh-CN" altLang="en-US" sz="1300" dirty="0">
              <a:solidFill>
                <a:schemeClr val="bg1"/>
              </a:solidFill>
            </a:endParaRPr>
          </a:p>
        </p:txBody>
      </p:sp>
      <p:sp>
        <p:nvSpPr>
          <p:cNvPr id="37" name="TextBox 59"/>
          <p:cNvSpPr txBox="1">
            <a:spLocks noChangeArrowheads="1"/>
          </p:cNvSpPr>
          <p:nvPr/>
        </p:nvSpPr>
        <p:spPr bwMode="auto">
          <a:xfrm flipH="1">
            <a:off x="6995882" y="3767278"/>
            <a:ext cx="2346900" cy="400101"/>
          </a:xfrm>
          <a:prstGeom prst="rect">
            <a:avLst/>
          </a:prstGeom>
          <a:noFill/>
          <a:ln>
            <a:noFill/>
          </a:ln>
        </p:spPr>
        <p:txBody>
          <a:bodyPr wrap="square" lIns="91431" tIns="45716" rIns="91431" bIns="45716">
            <a:spAutoFit/>
          </a:bodyPr>
          <a:lstStyle>
            <a:defPPr>
              <a:defRPr lang="zh-CN"/>
            </a:defPPr>
            <a:lvl1pPr eaLnBrk="0" hangingPunct="0">
              <a:defRPr sz="2000" b="1">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t>Challenge</a:t>
            </a:r>
            <a:endParaRPr lang="en-US" altLang="ko-KR" dirty="0"/>
          </a:p>
        </p:txBody>
      </p:sp>
      <p:sp>
        <p:nvSpPr>
          <p:cNvPr id="38" name="矩形 37"/>
          <p:cNvSpPr>
            <a:spLocks noChangeArrowheads="1"/>
          </p:cNvSpPr>
          <p:nvPr/>
        </p:nvSpPr>
        <p:spPr bwMode="auto">
          <a:xfrm>
            <a:off x="6288368" y="4177813"/>
            <a:ext cx="3662164" cy="5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bg1"/>
                </a:solidFill>
                <a:latin typeface="微软雅黑" pitchFamily="34" charset="-122"/>
                <a:ea typeface="微软雅黑" pitchFamily="34" charset="-122"/>
                <a:sym typeface="微软雅黑" pitchFamily="34" charset="-122"/>
              </a:rPr>
              <a:t>Enter the comprehensive description description of the chart above and the comprehensive description description of the chart above here.</a:t>
            </a:r>
            <a:endParaRPr lang="zh-CN" altLang="en-US" sz="1300" dirty="0">
              <a:solidFill>
                <a:schemeClr val="bg1"/>
              </a:solidFill>
            </a:endParaRPr>
          </a:p>
        </p:txBody>
      </p:sp>
      <p:sp>
        <p:nvSpPr>
          <p:cNvPr id="39" name="TextBox 107"/>
          <p:cNvSpPr txBox="1"/>
          <p:nvPr/>
        </p:nvSpPr>
        <p:spPr>
          <a:xfrm>
            <a:off x="1035442" y="5670502"/>
            <a:ext cx="10121123"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dirty="0">
                <a:sym typeface="微软雅黑" pitchFamily="34" charset="-122"/>
              </a:rPr>
              <a:t>Enter the comprehensive description description of the chart above, enter the comprehensive description description of the chart above, and enter the comprehensive description description of the chart above here.</a:t>
            </a:r>
          </a:p>
        </p:txBody>
      </p:sp>
      <p:sp>
        <p:nvSpPr>
          <p:cNvPr id="2" name="标题 1"/>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252856430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50" fill="hold"/>
                                        <p:tgtEl>
                                          <p:spTgt spid="12"/>
                                        </p:tgtEl>
                                        <p:attrNameLst>
                                          <p:attrName>ppt_w</p:attrName>
                                        </p:attrNameLst>
                                      </p:cBhvr>
                                      <p:tavLst>
                                        <p:tav tm="0">
                                          <p:val>
                                            <p:fltVal val="0"/>
                                          </p:val>
                                        </p:tav>
                                        <p:tav tm="100000">
                                          <p:val>
                                            <p:strVal val="#ppt_w"/>
                                          </p:val>
                                        </p:tav>
                                      </p:tavLst>
                                    </p:anim>
                                    <p:anim calcmode="lin" valueType="num">
                                      <p:cBhvr>
                                        <p:cTn id="8" dur="350" fill="hold"/>
                                        <p:tgtEl>
                                          <p:spTgt spid="12"/>
                                        </p:tgtEl>
                                        <p:attrNameLst>
                                          <p:attrName>ppt_h</p:attrName>
                                        </p:attrNameLst>
                                      </p:cBhvr>
                                      <p:tavLst>
                                        <p:tav tm="0">
                                          <p:val>
                                            <p:fltVal val="0"/>
                                          </p:val>
                                        </p:tav>
                                        <p:tav tm="100000">
                                          <p:val>
                                            <p:strVal val="#ppt_h"/>
                                          </p:val>
                                        </p:tav>
                                      </p:tavLst>
                                    </p:anim>
                                    <p:anim calcmode="lin" valueType="num">
                                      <p:cBhvr>
                                        <p:cTn id="9" dur="350" fill="hold"/>
                                        <p:tgtEl>
                                          <p:spTgt spid="12"/>
                                        </p:tgtEl>
                                        <p:attrNameLst>
                                          <p:attrName>ppt_x</p:attrName>
                                        </p:attrNameLst>
                                      </p:cBhvr>
                                      <p:tavLst>
                                        <p:tav tm="0">
                                          <p:val>
                                            <p:fltVal val="0.5"/>
                                          </p:val>
                                        </p:tav>
                                        <p:tav tm="100000">
                                          <p:val>
                                            <p:strVal val="#ppt_x"/>
                                          </p:val>
                                        </p:tav>
                                      </p:tavLst>
                                    </p:anim>
                                    <p:anim calcmode="lin" valueType="num">
                                      <p:cBhvr>
                                        <p:cTn id="10" dur="350" fill="hold"/>
                                        <p:tgtEl>
                                          <p:spTgt spid="1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350" fill="hold"/>
                                        <p:tgtEl>
                                          <p:spTgt spid="13"/>
                                        </p:tgtEl>
                                        <p:attrNameLst>
                                          <p:attrName>ppt_w</p:attrName>
                                        </p:attrNameLst>
                                      </p:cBhvr>
                                      <p:tavLst>
                                        <p:tav tm="0">
                                          <p:val>
                                            <p:fltVal val="0"/>
                                          </p:val>
                                        </p:tav>
                                        <p:tav tm="100000">
                                          <p:val>
                                            <p:strVal val="#ppt_w"/>
                                          </p:val>
                                        </p:tav>
                                      </p:tavLst>
                                    </p:anim>
                                    <p:anim calcmode="lin" valueType="num">
                                      <p:cBhvr>
                                        <p:cTn id="14" dur="350" fill="hold"/>
                                        <p:tgtEl>
                                          <p:spTgt spid="13"/>
                                        </p:tgtEl>
                                        <p:attrNameLst>
                                          <p:attrName>ppt_h</p:attrName>
                                        </p:attrNameLst>
                                      </p:cBhvr>
                                      <p:tavLst>
                                        <p:tav tm="0">
                                          <p:val>
                                            <p:fltVal val="0"/>
                                          </p:val>
                                        </p:tav>
                                        <p:tav tm="100000">
                                          <p:val>
                                            <p:strVal val="#ppt_h"/>
                                          </p:val>
                                        </p:tav>
                                      </p:tavLst>
                                    </p:anim>
                                    <p:anim calcmode="lin" valueType="num">
                                      <p:cBhvr>
                                        <p:cTn id="15" dur="350" fill="hold"/>
                                        <p:tgtEl>
                                          <p:spTgt spid="13"/>
                                        </p:tgtEl>
                                        <p:attrNameLst>
                                          <p:attrName>ppt_x</p:attrName>
                                        </p:attrNameLst>
                                      </p:cBhvr>
                                      <p:tavLst>
                                        <p:tav tm="0">
                                          <p:val>
                                            <p:fltVal val="0.5"/>
                                          </p:val>
                                        </p:tav>
                                        <p:tav tm="100000">
                                          <p:val>
                                            <p:strVal val="#ppt_x"/>
                                          </p:val>
                                        </p:tav>
                                      </p:tavLst>
                                    </p:anim>
                                    <p:anim calcmode="lin" valueType="num">
                                      <p:cBhvr>
                                        <p:cTn id="16" dur="35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ppt_w</p:attrName>
                                        </p:attrNameLst>
                                      </p:cBhvr>
                                      <p:tavLst>
                                        <p:tav tm="0">
                                          <p:val>
                                            <p:fltVal val="0"/>
                                          </p:val>
                                        </p:tav>
                                        <p:tav tm="100000">
                                          <p:val>
                                            <p:strVal val="#ppt_w"/>
                                          </p:val>
                                        </p:tav>
                                      </p:tavLst>
                                    </p:anim>
                                    <p:anim calcmode="lin" valueType="num">
                                      <p:cBhvr>
                                        <p:cTn id="20" dur="350" fill="hold"/>
                                        <p:tgtEl>
                                          <p:spTgt spid="14"/>
                                        </p:tgtEl>
                                        <p:attrNameLst>
                                          <p:attrName>ppt_h</p:attrName>
                                        </p:attrNameLst>
                                      </p:cBhvr>
                                      <p:tavLst>
                                        <p:tav tm="0">
                                          <p:val>
                                            <p:fltVal val="0"/>
                                          </p:val>
                                        </p:tav>
                                        <p:tav tm="100000">
                                          <p:val>
                                            <p:strVal val="#ppt_h"/>
                                          </p:val>
                                        </p:tav>
                                      </p:tavLst>
                                    </p:anim>
                                    <p:anim calcmode="lin" valueType="num">
                                      <p:cBhvr>
                                        <p:cTn id="21" dur="350" fill="hold"/>
                                        <p:tgtEl>
                                          <p:spTgt spid="14"/>
                                        </p:tgtEl>
                                        <p:attrNameLst>
                                          <p:attrName>ppt_x</p:attrName>
                                        </p:attrNameLst>
                                      </p:cBhvr>
                                      <p:tavLst>
                                        <p:tav tm="0">
                                          <p:val>
                                            <p:fltVal val="0.5"/>
                                          </p:val>
                                        </p:tav>
                                        <p:tav tm="100000">
                                          <p:val>
                                            <p:strVal val="#ppt_x"/>
                                          </p:val>
                                        </p:tav>
                                      </p:tavLst>
                                    </p:anim>
                                    <p:anim calcmode="lin" valueType="num">
                                      <p:cBhvr>
                                        <p:cTn id="22" dur="350" fill="hold"/>
                                        <p:tgtEl>
                                          <p:spTgt spid="1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350" fill="hold"/>
                                        <p:tgtEl>
                                          <p:spTgt spid="15"/>
                                        </p:tgtEl>
                                        <p:attrNameLst>
                                          <p:attrName>ppt_w</p:attrName>
                                        </p:attrNameLst>
                                      </p:cBhvr>
                                      <p:tavLst>
                                        <p:tav tm="0">
                                          <p:val>
                                            <p:fltVal val="0"/>
                                          </p:val>
                                        </p:tav>
                                        <p:tav tm="100000">
                                          <p:val>
                                            <p:strVal val="#ppt_w"/>
                                          </p:val>
                                        </p:tav>
                                      </p:tavLst>
                                    </p:anim>
                                    <p:anim calcmode="lin" valueType="num">
                                      <p:cBhvr>
                                        <p:cTn id="26" dur="350" fill="hold"/>
                                        <p:tgtEl>
                                          <p:spTgt spid="15"/>
                                        </p:tgtEl>
                                        <p:attrNameLst>
                                          <p:attrName>ppt_h</p:attrName>
                                        </p:attrNameLst>
                                      </p:cBhvr>
                                      <p:tavLst>
                                        <p:tav tm="0">
                                          <p:val>
                                            <p:fltVal val="0"/>
                                          </p:val>
                                        </p:tav>
                                        <p:tav tm="100000">
                                          <p:val>
                                            <p:strVal val="#ppt_h"/>
                                          </p:val>
                                        </p:tav>
                                      </p:tavLst>
                                    </p:anim>
                                    <p:anim calcmode="lin" valueType="num">
                                      <p:cBhvr>
                                        <p:cTn id="27" dur="350" fill="hold"/>
                                        <p:tgtEl>
                                          <p:spTgt spid="15"/>
                                        </p:tgtEl>
                                        <p:attrNameLst>
                                          <p:attrName>ppt_x</p:attrName>
                                        </p:attrNameLst>
                                      </p:cBhvr>
                                      <p:tavLst>
                                        <p:tav tm="0">
                                          <p:val>
                                            <p:fltVal val="0.5"/>
                                          </p:val>
                                        </p:tav>
                                        <p:tav tm="100000">
                                          <p:val>
                                            <p:strVal val="#ppt_x"/>
                                          </p:val>
                                        </p:tav>
                                      </p:tavLst>
                                    </p:anim>
                                    <p:anim calcmode="lin" valueType="num">
                                      <p:cBhvr>
                                        <p:cTn id="28" dur="350" fill="hold"/>
                                        <p:tgtEl>
                                          <p:spTgt spid="15"/>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250"/>
                                  </p:stCondLst>
                                  <p:childTnLst>
                                    <p:set>
                                      <p:cBhvr>
                                        <p:cTn id="30" dur="1" fill="hold">
                                          <p:stCondLst>
                                            <p:cond delay="0"/>
                                          </p:stCondLst>
                                        </p:cTn>
                                        <p:tgtEl>
                                          <p:spTgt spid="20"/>
                                        </p:tgtEl>
                                        <p:attrNameLst>
                                          <p:attrName>style.visibility</p:attrName>
                                        </p:attrNameLst>
                                      </p:cBhvr>
                                      <p:to>
                                        <p:strVal val="visible"/>
                                      </p:to>
                                    </p:set>
                                    <p:anim calcmode="lin" valueType="num">
                                      <p:cBhvr>
                                        <p:cTn id="31" dur="350" fill="hold"/>
                                        <p:tgtEl>
                                          <p:spTgt spid="20"/>
                                        </p:tgtEl>
                                        <p:attrNameLst>
                                          <p:attrName>ppt_w</p:attrName>
                                        </p:attrNameLst>
                                      </p:cBhvr>
                                      <p:tavLst>
                                        <p:tav tm="0">
                                          <p:val>
                                            <p:fltVal val="0"/>
                                          </p:val>
                                        </p:tav>
                                        <p:tav tm="100000">
                                          <p:val>
                                            <p:strVal val="#ppt_w"/>
                                          </p:val>
                                        </p:tav>
                                      </p:tavLst>
                                    </p:anim>
                                    <p:anim calcmode="lin" valueType="num">
                                      <p:cBhvr>
                                        <p:cTn id="32" dur="350" fill="hold"/>
                                        <p:tgtEl>
                                          <p:spTgt spid="20"/>
                                        </p:tgtEl>
                                        <p:attrNameLst>
                                          <p:attrName>ppt_h</p:attrName>
                                        </p:attrNameLst>
                                      </p:cBhvr>
                                      <p:tavLst>
                                        <p:tav tm="0">
                                          <p:val>
                                            <p:fltVal val="0"/>
                                          </p:val>
                                        </p:tav>
                                        <p:tav tm="100000">
                                          <p:val>
                                            <p:strVal val="#ppt_h"/>
                                          </p:val>
                                        </p:tav>
                                      </p:tavLst>
                                    </p:anim>
                                    <p:anim calcmode="lin" valueType="num">
                                      <p:cBhvr>
                                        <p:cTn id="33" dur="350" fill="hold"/>
                                        <p:tgtEl>
                                          <p:spTgt spid="20"/>
                                        </p:tgtEl>
                                        <p:attrNameLst>
                                          <p:attrName>ppt_x</p:attrName>
                                        </p:attrNameLst>
                                      </p:cBhvr>
                                      <p:tavLst>
                                        <p:tav tm="0">
                                          <p:val>
                                            <p:fltVal val="0.5"/>
                                          </p:val>
                                        </p:tav>
                                        <p:tav tm="100000">
                                          <p:val>
                                            <p:strVal val="#ppt_x"/>
                                          </p:val>
                                        </p:tav>
                                      </p:tavLst>
                                    </p:anim>
                                    <p:anim calcmode="lin" valueType="num">
                                      <p:cBhvr>
                                        <p:cTn id="34" dur="350" fill="hold"/>
                                        <p:tgtEl>
                                          <p:spTgt spid="20"/>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250"/>
                                  </p:stCondLst>
                                  <p:childTnLst>
                                    <p:set>
                                      <p:cBhvr>
                                        <p:cTn id="36" dur="1" fill="hold">
                                          <p:stCondLst>
                                            <p:cond delay="0"/>
                                          </p:stCondLst>
                                        </p:cTn>
                                        <p:tgtEl>
                                          <p:spTgt spid="26"/>
                                        </p:tgtEl>
                                        <p:attrNameLst>
                                          <p:attrName>style.visibility</p:attrName>
                                        </p:attrNameLst>
                                      </p:cBhvr>
                                      <p:to>
                                        <p:strVal val="visible"/>
                                      </p:to>
                                    </p:set>
                                    <p:anim calcmode="lin" valueType="num">
                                      <p:cBhvr>
                                        <p:cTn id="37" dur="350" fill="hold"/>
                                        <p:tgtEl>
                                          <p:spTgt spid="26"/>
                                        </p:tgtEl>
                                        <p:attrNameLst>
                                          <p:attrName>ppt_w</p:attrName>
                                        </p:attrNameLst>
                                      </p:cBhvr>
                                      <p:tavLst>
                                        <p:tav tm="0">
                                          <p:val>
                                            <p:fltVal val="0"/>
                                          </p:val>
                                        </p:tav>
                                        <p:tav tm="100000">
                                          <p:val>
                                            <p:strVal val="#ppt_w"/>
                                          </p:val>
                                        </p:tav>
                                      </p:tavLst>
                                    </p:anim>
                                    <p:anim calcmode="lin" valueType="num">
                                      <p:cBhvr>
                                        <p:cTn id="38" dur="350" fill="hold"/>
                                        <p:tgtEl>
                                          <p:spTgt spid="26"/>
                                        </p:tgtEl>
                                        <p:attrNameLst>
                                          <p:attrName>ppt_h</p:attrName>
                                        </p:attrNameLst>
                                      </p:cBhvr>
                                      <p:tavLst>
                                        <p:tav tm="0">
                                          <p:val>
                                            <p:fltVal val="0"/>
                                          </p:val>
                                        </p:tav>
                                        <p:tav tm="100000">
                                          <p:val>
                                            <p:strVal val="#ppt_h"/>
                                          </p:val>
                                        </p:tav>
                                      </p:tavLst>
                                    </p:anim>
                                    <p:anim calcmode="lin" valueType="num">
                                      <p:cBhvr>
                                        <p:cTn id="39" dur="350" fill="hold"/>
                                        <p:tgtEl>
                                          <p:spTgt spid="26"/>
                                        </p:tgtEl>
                                        <p:attrNameLst>
                                          <p:attrName>ppt_x</p:attrName>
                                        </p:attrNameLst>
                                      </p:cBhvr>
                                      <p:tavLst>
                                        <p:tav tm="0">
                                          <p:val>
                                            <p:fltVal val="0.5"/>
                                          </p:val>
                                        </p:tav>
                                        <p:tav tm="100000">
                                          <p:val>
                                            <p:strVal val="#ppt_x"/>
                                          </p:val>
                                        </p:tav>
                                      </p:tavLst>
                                    </p:anim>
                                    <p:anim calcmode="lin" valueType="num">
                                      <p:cBhvr>
                                        <p:cTn id="40" dur="350" fill="hold"/>
                                        <p:tgtEl>
                                          <p:spTgt spid="26"/>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p:cTn id="43" dur="350" fill="hold"/>
                                        <p:tgtEl>
                                          <p:spTgt spid="17"/>
                                        </p:tgtEl>
                                        <p:attrNameLst>
                                          <p:attrName>ppt_w</p:attrName>
                                        </p:attrNameLst>
                                      </p:cBhvr>
                                      <p:tavLst>
                                        <p:tav tm="0">
                                          <p:val>
                                            <p:fltVal val="0"/>
                                          </p:val>
                                        </p:tav>
                                        <p:tav tm="100000">
                                          <p:val>
                                            <p:strVal val="#ppt_w"/>
                                          </p:val>
                                        </p:tav>
                                      </p:tavLst>
                                    </p:anim>
                                    <p:anim calcmode="lin" valueType="num">
                                      <p:cBhvr>
                                        <p:cTn id="44" dur="350" fill="hold"/>
                                        <p:tgtEl>
                                          <p:spTgt spid="17"/>
                                        </p:tgtEl>
                                        <p:attrNameLst>
                                          <p:attrName>ppt_h</p:attrName>
                                        </p:attrNameLst>
                                      </p:cBhvr>
                                      <p:tavLst>
                                        <p:tav tm="0">
                                          <p:val>
                                            <p:fltVal val="0"/>
                                          </p:val>
                                        </p:tav>
                                        <p:tav tm="100000">
                                          <p:val>
                                            <p:strVal val="#ppt_h"/>
                                          </p:val>
                                        </p:tav>
                                      </p:tavLst>
                                    </p:anim>
                                    <p:anim calcmode="lin" valueType="num">
                                      <p:cBhvr>
                                        <p:cTn id="45" dur="350" fill="hold"/>
                                        <p:tgtEl>
                                          <p:spTgt spid="17"/>
                                        </p:tgtEl>
                                        <p:attrNameLst>
                                          <p:attrName>ppt_x</p:attrName>
                                        </p:attrNameLst>
                                      </p:cBhvr>
                                      <p:tavLst>
                                        <p:tav tm="0">
                                          <p:val>
                                            <p:fltVal val="0.5"/>
                                          </p:val>
                                        </p:tav>
                                        <p:tav tm="100000">
                                          <p:val>
                                            <p:strVal val="#ppt_x"/>
                                          </p:val>
                                        </p:tav>
                                      </p:tavLst>
                                    </p:anim>
                                    <p:anim calcmode="lin" valueType="num">
                                      <p:cBhvr>
                                        <p:cTn id="46" dur="350" fill="hold"/>
                                        <p:tgtEl>
                                          <p:spTgt spid="17"/>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250"/>
                                  </p:stCondLst>
                                  <p:childTnLst>
                                    <p:set>
                                      <p:cBhvr>
                                        <p:cTn id="48" dur="1" fill="hold">
                                          <p:stCondLst>
                                            <p:cond delay="0"/>
                                          </p:stCondLst>
                                        </p:cTn>
                                        <p:tgtEl>
                                          <p:spTgt spid="23"/>
                                        </p:tgtEl>
                                        <p:attrNameLst>
                                          <p:attrName>style.visibility</p:attrName>
                                        </p:attrNameLst>
                                      </p:cBhvr>
                                      <p:to>
                                        <p:strVal val="visible"/>
                                      </p:to>
                                    </p:set>
                                    <p:anim calcmode="lin" valueType="num">
                                      <p:cBhvr>
                                        <p:cTn id="49" dur="350" fill="hold"/>
                                        <p:tgtEl>
                                          <p:spTgt spid="23"/>
                                        </p:tgtEl>
                                        <p:attrNameLst>
                                          <p:attrName>ppt_w</p:attrName>
                                        </p:attrNameLst>
                                      </p:cBhvr>
                                      <p:tavLst>
                                        <p:tav tm="0">
                                          <p:val>
                                            <p:fltVal val="0"/>
                                          </p:val>
                                        </p:tav>
                                        <p:tav tm="100000">
                                          <p:val>
                                            <p:strVal val="#ppt_w"/>
                                          </p:val>
                                        </p:tav>
                                      </p:tavLst>
                                    </p:anim>
                                    <p:anim calcmode="lin" valueType="num">
                                      <p:cBhvr>
                                        <p:cTn id="50" dur="350" fill="hold"/>
                                        <p:tgtEl>
                                          <p:spTgt spid="23"/>
                                        </p:tgtEl>
                                        <p:attrNameLst>
                                          <p:attrName>ppt_h</p:attrName>
                                        </p:attrNameLst>
                                      </p:cBhvr>
                                      <p:tavLst>
                                        <p:tav tm="0">
                                          <p:val>
                                            <p:fltVal val="0"/>
                                          </p:val>
                                        </p:tav>
                                        <p:tav tm="100000">
                                          <p:val>
                                            <p:strVal val="#ppt_h"/>
                                          </p:val>
                                        </p:tav>
                                      </p:tavLst>
                                    </p:anim>
                                    <p:anim calcmode="lin" valueType="num">
                                      <p:cBhvr>
                                        <p:cTn id="51" dur="350" fill="hold"/>
                                        <p:tgtEl>
                                          <p:spTgt spid="23"/>
                                        </p:tgtEl>
                                        <p:attrNameLst>
                                          <p:attrName>ppt_x</p:attrName>
                                        </p:attrNameLst>
                                      </p:cBhvr>
                                      <p:tavLst>
                                        <p:tav tm="0">
                                          <p:val>
                                            <p:fltVal val="0.5"/>
                                          </p:val>
                                        </p:tav>
                                        <p:tav tm="100000">
                                          <p:val>
                                            <p:strVal val="#ppt_x"/>
                                          </p:val>
                                        </p:tav>
                                      </p:tavLst>
                                    </p:anim>
                                    <p:anim calcmode="lin" valueType="num">
                                      <p:cBhvr>
                                        <p:cTn id="52" dur="350" fill="hold"/>
                                        <p:tgtEl>
                                          <p:spTgt spid="23"/>
                                        </p:tgtEl>
                                        <p:attrNameLst>
                                          <p:attrName>ppt_y</p:attrName>
                                        </p:attrNameLst>
                                      </p:cBhvr>
                                      <p:tavLst>
                                        <p:tav tm="0">
                                          <p:val>
                                            <p:fltVal val="0.5"/>
                                          </p:val>
                                        </p:tav>
                                        <p:tav tm="100000">
                                          <p:val>
                                            <p:strVal val="#ppt_y"/>
                                          </p:val>
                                        </p:tav>
                                      </p:tavLst>
                                    </p:anim>
                                  </p:childTnLst>
                                </p:cTn>
                              </p:par>
                            </p:childTnLst>
                          </p:cTn>
                        </p:par>
                        <p:par>
                          <p:cTn id="53" fill="hold">
                            <p:stCondLst>
                              <p:cond delay="600"/>
                            </p:stCondLst>
                            <p:childTnLst>
                              <p:par>
                                <p:cTn id="54" presetID="49" presetClass="entr" presetSubtype="0" decel="10000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 calcmode="lin" valueType="num">
                                      <p:cBhvr>
                                        <p:cTn id="58" dur="500" fill="hold"/>
                                        <p:tgtEl>
                                          <p:spTgt spid="31"/>
                                        </p:tgtEl>
                                        <p:attrNameLst>
                                          <p:attrName>style.rotation</p:attrName>
                                        </p:attrNameLst>
                                      </p:cBhvr>
                                      <p:tavLst>
                                        <p:tav tm="0">
                                          <p:val>
                                            <p:fltVal val="360"/>
                                          </p:val>
                                        </p:tav>
                                        <p:tav tm="100000">
                                          <p:val>
                                            <p:fltVal val="0"/>
                                          </p:val>
                                        </p:tav>
                                      </p:tavLst>
                                    </p:anim>
                                    <p:animEffect transition="in" filter="fade">
                                      <p:cBhvr>
                                        <p:cTn id="59" dur="500"/>
                                        <p:tgtEl>
                                          <p:spTgt spid="31"/>
                                        </p:tgtEl>
                                      </p:cBhvr>
                                    </p:animEffect>
                                  </p:childTnLst>
                                </p:cTn>
                              </p:par>
                              <p:par>
                                <p:cTn id="60" presetID="49" presetClass="entr" presetSubtype="0" decel="10000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 calcmode="lin" valueType="num">
                                      <p:cBhvr>
                                        <p:cTn id="64" dur="500" fill="hold"/>
                                        <p:tgtEl>
                                          <p:spTgt spid="33"/>
                                        </p:tgtEl>
                                        <p:attrNameLst>
                                          <p:attrName>style.rotation</p:attrName>
                                        </p:attrNameLst>
                                      </p:cBhvr>
                                      <p:tavLst>
                                        <p:tav tm="0">
                                          <p:val>
                                            <p:fltVal val="360"/>
                                          </p:val>
                                        </p:tav>
                                        <p:tav tm="100000">
                                          <p:val>
                                            <p:fltVal val="0"/>
                                          </p:val>
                                        </p:tav>
                                      </p:tavLst>
                                    </p:anim>
                                    <p:animEffect transition="in" filter="fade">
                                      <p:cBhvr>
                                        <p:cTn id="65" dur="500"/>
                                        <p:tgtEl>
                                          <p:spTgt spid="33"/>
                                        </p:tgtEl>
                                      </p:cBhvr>
                                    </p:animEffect>
                                  </p:childTnLst>
                                </p:cTn>
                              </p:par>
                              <p:par>
                                <p:cTn id="66" presetID="49" presetClass="entr" presetSubtype="0" decel="10000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ppt_w</p:attrName>
                                        </p:attrNameLst>
                                      </p:cBhvr>
                                      <p:tavLst>
                                        <p:tav tm="0">
                                          <p:val>
                                            <p:fltVal val="0"/>
                                          </p:val>
                                        </p:tav>
                                        <p:tav tm="100000">
                                          <p:val>
                                            <p:strVal val="#ppt_w"/>
                                          </p:val>
                                        </p:tav>
                                      </p:tavLst>
                                    </p:anim>
                                    <p:anim calcmode="lin" valueType="num">
                                      <p:cBhvr>
                                        <p:cTn id="69" dur="500" fill="hold"/>
                                        <p:tgtEl>
                                          <p:spTgt spid="35"/>
                                        </p:tgtEl>
                                        <p:attrNameLst>
                                          <p:attrName>ppt_h</p:attrName>
                                        </p:attrNameLst>
                                      </p:cBhvr>
                                      <p:tavLst>
                                        <p:tav tm="0">
                                          <p:val>
                                            <p:fltVal val="0"/>
                                          </p:val>
                                        </p:tav>
                                        <p:tav tm="100000">
                                          <p:val>
                                            <p:strVal val="#ppt_h"/>
                                          </p:val>
                                        </p:tav>
                                      </p:tavLst>
                                    </p:anim>
                                    <p:anim calcmode="lin" valueType="num">
                                      <p:cBhvr>
                                        <p:cTn id="70" dur="500" fill="hold"/>
                                        <p:tgtEl>
                                          <p:spTgt spid="35"/>
                                        </p:tgtEl>
                                        <p:attrNameLst>
                                          <p:attrName>style.rotation</p:attrName>
                                        </p:attrNameLst>
                                      </p:cBhvr>
                                      <p:tavLst>
                                        <p:tav tm="0">
                                          <p:val>
                                            <p:fltVal val="360"/>
                                          </p:val>
                                        </p:tav>
                                        <p:tav tm="100000">
                                          <p:val>
                                            <p:fltVal val="0"/>
                                          </p:val>
                                        </p:tav>
                                      </p:tavLst>
                                    </p:anim>
                                    <p:animEffect transition="in" filter="fade">
                                      <p:cBhvr>
                                        <p:cTn id="71" dur="500"/>
                                        <p:tgtEl>
                                          <p:spTgt spid="35"/>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 calcmode="lin" valueType="num">
                                      <p:cBhvr>
                                        <p:cTn id="76" dur="500" fill="hold"/>
                                        <p:tgtEl>
                                          <p:spTgt spid="37"/>
                                        </p:tgtEl>
                                        <p:attrNameLst>
                                          <p:attrName>style.rotation</p:attrName>
                                        </p:attrNameLst>
                                      </p:cBhvr>
                                      <p:tavLst>
                                        <p:tav tm="0">
                                          <p:val>
                                            <p:fltVal val="360"/>
                                          </p:val>
                                        </p:tav>
                                        <p:tav tm="100000">
                                          <p:val>
                                            <p:fltVal val="0"/>
                                          </p:val>
                                        </p:tav>
                                      </p:tavLst>
                                    </p:anim>
                                    <p:animEffect transition="in" filter="fade">
                                      <p:cBhvr>
                                        <p:cTn id="77" dur="500"/>
                                        <p:tgtEl>
                                          <p:spTgt spid="37"/>
                                        </p:tgtEl>
                                      </p:cBhvr>
                                    </p:animEffect>
                                  </p:childTnLst>
                                </p:cTn>
                              </p:par>
                            </p:childTnLst>
                          </p:cTn>
                        </p:par>
                        <p:par>
                          <p:cTn id="78" fill="hold">
                            <p:stCondLst>
                              <p:cond delay="1100"/>
                            </p:stCondLst>
                            <p:childTnLst>
                              <p:par>
                                <p:cTn id="79" presetID="22" presetClass="entr" presetSubtype="8"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750"/>
                                        <p:tgtEl>
                                          <p:spTgt spid="3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750"/>
                                        <p:tgtEl>
                                          <p:spTgt spid="34"/>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right)">
                                      <p:cBhvr>
                                        <p:cTn id="87" dur="750"/>
                                        <p:tgtEl>
                                          <p:spTgt spid="36"/>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750"/>
                                        <p:tgtEl>
                                          <p:spTgt spid="38"/>
                                        </p:tgtEl>
                                      </p:cBhvr>
                                    </p:animEffect>
                                  </p:childTnLst>
                                </p:cTn>
                              </p:par>
                            </p:childTnLst>
                          </p:cTn>
                        </p:par>
                        <p:par>
                          <p:cTn id="91" fill="hold">
                            <p:stCondLst>
                              <p:cond delay="1850"/>
                            </p:stCondLst>
                            <p:childTnLst>
                              <p:par>
                                <p:cTn id="92" presetID="10" presetClass="entr" presetSubtype="0" fill="hold" grpId="0"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20" grpId="0" animBg="1"/>
      <p:bldP spid="23" grpId="0" animBg="1"/>
      <p:bldP spid="26"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8579954" y="1690045"/>
            <a:ext cx="1116444" cy="1116444"/>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 name="Freeform 7"/>
          <p:cNvSpPr>
            <a:spLocks/>
          </p:cNvSpPr>
          <p:nvPr/>
        </p:nvSpPr>
        <p:spPr bwMode="auto">
          <a:xfrm>
            <a:off x="7895620" y="2806490"/>
            <a:ext cx="1118399" cy="1118399"/>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 name="Freeform 8"/>
          <p:cNvSpPr>
            <a:spLocks/>
          </p:cNvSpPr>
          <p:nvPr/>
        </p:nvSpPr>
        <p:spPr bwMode="auto">
          <a:xfrm>
            <a:off x="6783085" y="2806490"/>
            <a:ext cx="1112534" cy="1118399"/>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9"/>
          <p:cNvSpPr>
            <a:spLocks/>
          </p:cNvSpPr>
          <p:nvPr/>
        </p:nvSpPr>
        <p:spPr bwMode="auto">
          <a:xfrm>
            <a:off x="6094839" y="1690045"/>
            <a:ext cx="1116444" cy="1116444"/>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10"/>
          <p:cNvSpPr>
            <a:spLocks/>
          </p:cNvSpPr>
          <p:nvPr/>
        </p:nvSpPr>
        <p:spPr bwMode="auto">
          <a:xfrm>
            <a:off x="4982306" y="1690045"/>
            <a:ext cx="1112534" cy="1116444"/>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11"/>
          <p:cNvSpPr>
            <a:spLocks/>
          </p:cNvSpPr>
          <p:nvPr/>
        </p:nvSpPr>
        <p:spPr bwMode="auto">
          <a:xfrm>
            <a:off x="4982306" y="2806490"/>
            <a:ext cx="1112534" cy="111839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12"/>
          <p:cNvSpPr>
            <a:spLocks/>
          </p:cNvSpPr>
          <p:nvPr/>
        </p:nvSpPr>
        <p:spPr bwMode="auto">
          <a:xfrm>
            <a:off x="6094839" y="3490825"/>
            <a:ext cx="1116444" cy="1116444"/>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3"/>
          <p:cNvSpPr>
            <a:spLocks/>
          </p:cNvSpPr>
          <p:nvPr/>
        </p:nvSpPr>
        <p:spPr bwMode="auto">
          <a:xfrm>
            <a:off x="6094839" y="4607269"/>
            <a:ext cx="1116444" cy="1118399"/>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14"/>
          <p:cNvSpPr>
            <a:spLocks/>
          </p:cNvSpPr>
          <p:nvPr/>
        </p:nvSpPr>
        <p:spPr bwMode="auto">
          <a:xfrm>
            <a:off x="4982306" y="4607269"/>
            <a:ext cx="1112534" cy="111839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15"/>
          <p:cNvSpPr>
            <a:spLocks/>
          </p:cNvSpPr>
          <p:nvPr/>
        </p:nvSpPr>
        <p:spPr bwMode="auto">
          <a:xfrm>
            <a:off x="4297971" y="3490825"/>
            <a:ext cx="1112534" cy="1116444"/>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6"/>
          <p:cNvSpPr>
            <a:spLocks/>
          </p:cNvSpPr>
          <p:nvPr/>
        </p:nvSpPr>
        <p:spPr bwMode="auto">
          <a:xfrm>
            <a:off x="3179573" y="3490825"/>
            <a:ext cx="1118399" cy="1116444"/>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7"/>
          <p:cNvSpPr>
            <a:spLocks/>
          </p:cNvSpPr>
          <p:nvPr/>
        </p:nvSpPr>
        <p:spPr bwMode="auto">
          <a:xfrm>
            <a:off x="2497192" y="4607269"/>
            <a:ext cx="1112534" cy="1118399"/>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Oval 18"/>
          <p:cNvSpPr>
            <a:spLocks noChangeArrowheads="1"/>
          </p:cNvSpPr>
          <p:nvPr/>
        </p:nvSpPr>
        <p:spPr bwMode="auto">
          <a:xfrm>
            <a:off x="7426901" y="2343638"/>
            <a:ext cx="941346" cy="941346"/>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15" name="Oval 19"/>
          <p:cNvSpPr>
            <a:spLocks noChangeArrowheads="1"/>
          </p:cNvSpPr>
          <p:nvPr/>
        </p:nvSpPr>
        <p:spPr bwMode="auto">
          <a:xfrm>
            <a:off x="5626123" y="2343638"/>
            <a:ext cx="941346" cy="941346"/>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16" name="Oval 20"/>
          <p:cNvSpPr>
            <a:spLocks noChangeArrowheads="1"/>
          </p:cNvSpPr>
          <p:nvPr/>
        </p:nvSpPr>
        <p:spPr bwMode="auto">
          <a:xfrm>
            <a:off x="5626123" y="4134641"/>
            <a:ext cx="941346" cy="94134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17" name="Oval 21"/>
          <p:cNvSpPr>
            <a:spLocks noChangeArrowheads="1"/>
          </p:cNvSpPr>
          <p:nvPr/>
        </p:nvSpPr>
        <p:spPr bwMode="auto">
          <a:xfrm>
            <a:off x="3825343" y="4134641"/>
            <a:ext cx="941346" cy="941346"/>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18" name="TextBox 17"/>
          <p:cNvSpPr txBox="1"/>
          <p:nvPr/>
        </p:nvSpPr>
        <p:spPr>
          <a:xfrm>
            <a:off x="9264256" y="2381521"/>
            <a:ext cx="2304352" cy="461665"/>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itchFamily="34" charset="-122"/>
                <a:ea typeface="微软雅黑" pitchFamily="34" charset="-122"/>
                <a:cs typeface="华文黑体" pitchFamily="2" charset="-122"/>
              </a:rPr>
              <a:t>Add a title</a:t>
            </a:r>
          </a:p>
        </p:txBody>
      </p:sp>
      <p:sp>
        <p:nvSpPr>
          <p:cNvPr id="19" name="TextBox 18"/>
          <p:cNvSpPr txBox="1"/>
          <p:nvPr/>
        </p:nvSpPr>
        <p:spPr>
          <a:xfrm>
            <a:off x="9264258" y="2811982"/>
            <a:ext cx="2304351"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 hit your content here, or by copying your text, choose paste in this box and choose to keep only the text. Your content is hit here.</a:t>
            </a:r>
          </a:p>
        </p:txBody>
      </p:sp>
      <p:sp>
        <p:nvSpPr>
          <p:cNvPr id="20" name="TextBox 19"/>
          <p:cNvSpPr txBox="1"/>
          <p:nvPr/>
        </p:nvSpPr>
        <p:spPr>
          <a:xfrm>
            <a:off x="2484580" y="1907657"/>
            <a:ext cx="2304352" cy="461665"/>
          </a:xfrm>
          <a:prstGeom prst="rect">
            <a:avLst/>
          </a:prstGeom>
          <a:noFill/>
        </p:spPr>
        <p:txBody>
          <a:bodyPr wrap="square" rtlCol="0">
            <a:spAutoFit/>
          </a:bodyPr>
          <a:lstStyle/>
          <a:p>
            <a:pPr algn="r">
              <a:lnSpc>
                <a:spcPct val="150000"/>
              </a:lnSpc>
            </a:pPr>
            <a:r>
              <a:rPr lang="zh-CN" altLang="en-US" sz="1600" dirty="0">
                <a:solidFill>
                  <a:schemeClr val="tx1">
                    <a:lumMod val="65000"/>
                    <a:lumOff val="35000"/>
                  </a:schemeClr>
                </a:solidFill>
                <a:latin typeface="微软雅黑" pitchFamily="34" charset="-122"/>
                <a:ea typeface="微软雅黑" pitchFamily="34" charset="-122"/>
                <a:cs typeface="华文黑体" pitchFamily="2" charset="-122"/>
              </a:rPr>
              <a:t>Add a title</a:t>
            </a:r>
          </a:p>
        </p:txBody>
      </p:sp>
      <p:sp>
        <p:nvSpPr>
          <p:cNvPr id="21" name="TextBox 20"/>
          <p:cNvSpPr txBox="1"/>
          <p:nvPr/>
        </p:nvSpPr>
        <p:spPr>
          <a:xfrm>
            <a:off x="2454930" y="2338118"/>
            <a:ext cx="2334002" cy="692497"/>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 hit your content here, or by copying your text, choose paste in this box and choose to keep only the text. Your content is hit here.</a:t>
            </a:r>
          </a:p>
        </p:txBody>
      </p:sp>
      <p:sp>
        <p:nvSpPr>
          <p:cNvPr id="22" name="TextBox 21"/>
          <p:cNvSpPr txBox="1"/>
          <p:nvPr/>
        </p:nvSpPr>
        <p:spPr>
          <a:xfrm>
            <a:off x="7392144" y="4191676"/>
            <a:ext cx="2304352" cy="461665"/>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itchFamily="34" charset="-122"/>
                <a:ea typeface="微软雅黑" pitchFamily="34" charset="-122"/>
                <a:cs typeface="华文黑体" pitchFamily="2" charset="-122"/>
              </a:rPr>
              <a:t>Add a title</a:t>
            </a:r>
          </a:p>
        </p:txBody>
      </p:sp>
      <p:sp>
        <p:nvSpPr>
          <p:cNvPr id="23" name="TextBox 22"/>
          <p:cNvSpPr txBox="1"/>
          <p:nvPr/>
        </p:nvSpPr>
        <p:spPr>
          <a:xfrm>
            <a:off x="7392146" y="4622137"/>
            <a:ext cx="2304351"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 hit your content here, or by copying your text, choose paste in this box and choose to keep only the text. Your content is hit here.</a:t>
            </a:r>
          </a:p>
        </p:txBody>
      </p:sp>
      <p:sp>
        <p:nvSpPr>
          <p:cNvPr id="24" name="TextBox 23"/>
          <p:cNvSpPr txBox="1"/>
          <p:nvPr/>
        </p:nvSpPr>
        <p:spPr>
          <a:xfrm>
            <a:off x="725050" y="3757198"/>
            <a:ext cx="2304352" cy="461665"/>
          </a:xfrm>
          <a:prstGeom prst="rect">
            <a:avLst/>
          </a:prstGeom>
          <a:noFill/>
        </p:spPr>
        <p:txBody>
          <a:bodyPr wrap="square" rtlCol="0">
            <a:spAutoFit/>
          </a:bodyPr>
          <a:lstStyle/>
          <a:p>
            <a:pPr algn="r">
              <a:lnSpc>
                <a:spcPct val="150000"/>
              </a:lnSpc>
            </a:pPr>
            <a:r>
              <a:rPr lang="zh-CN" altLang="en-US" sz="1600" dirty="0">
                <a:solidFill>
                  <a:schemeClr val="tx1">
                    <a:lumMod val="65000"/>
                    <a:lumOff val="35000"/>
                  </a:schemeClr>
                </a:solidFill>
                <a:latin typeface="微软雅黑" pitchFamily="34" charset="-122"/>
                <a:ea typeface="微软雅黑" pitchFamily="34" charset="-122"/>
                <a:cs typeface="华文黑体" pitchFamily="2" charset="-122"/>
              </a:rPr>
              <a:t>Add a title</a:t>
            </a:r>
          </a:p>
        </p:txBody>
      </p:sp>
      <p:sp>
        <p:nvSpPr>
          <p:cNvPr id="25" name="TextBox 24"/>
          <p:cNvSpPr txBox="1"/>
          <p:nvPr/>
        </p:nvSpPr>
        <p:spPr>
          <a:xfrm>
            <a:off x="695400" y="4187659"/>
            <a:ext cx="2334002" cy="692497"/>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 hit your content here, or by copying your text, choose paste in this box and choose to keep only the text. Your content is hit here.</a:t>
            </a:r>
          </a:p>
        </p:txBody>
      </p:sp>
      <p:sp>
        <p:nvSpPr>
          <p:cNvPr id="26" name="Freeform 7"/>
          <p:cNvSpPr>
            <a:spLocks noEditPoints="1"/>
          </p:cNvSpPr>
          <p:nvPr/>
        </p:nvSpPr>
        <p:spPr bwMode="auto">
          <a:xfrm>
            <a:off x="5832672" y="4379492"/>
            <a:ext cx="528248" cy="45164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9"/>
          <p:cNvSpPr>
            <a:spLocks noEditPoints="1"/>
          </p:cNvSpPr>
          <p:nvPr/>
        </p:nvSpPr>
        <p:spPr bwMode="auto">
          <a:xfrm>
            <a:off x="5843844" y="2550188"/>
            <a:ext cx="505904" cy="528246"/>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11"/>
          <p:cNvSpPr>
            <a:spLocks noEditPoints="1"/>
          </p:cNvSpPr>
          <p:nvPr/>
        </p:nvSpPr>
        <p:spPr bwMode="auto">
          <a:xfrm>
            <a:off x="7682923" y="2533431"/>
            <a:ext cx="429302" cy="561760"/>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19"/>
          <p:cNvSpPr>
            <a:spLocks noEditPoints="1"/>
          </p:cNvSpPr>
          <p:nvPr/>
        </p:nvSpPr>
        <p:spPr bwMode="auto">
          <a:xfrm>
            <a:off x="4008200" y="4356628"/>
            <a:ext cx="575632" cy="497372"/>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标题 29"/>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184764694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
                                        <p:tgtEl>
                                          <p:spTgt spid="2"/>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
                                        <p:tgtEl>
                                          <p:spTgt spid="3"/>
                                        </p:tgtEl>
                                      </p:cBhvr>
                                    </p:animEffect>
                                  </p:childTnLst>
                                </p:cTn>
                              </p:par>
                            </p:childTnLst>
                          </p:cTn>
                        </p:par>
                        <p:par>
                          <p:cTn id="12" fill="hold">
                            <p:stCondLst>
                              <p:cond delay="4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200"/>
                                        <p:tgtEl>
                                          <p:spTgt spid="4"/>
                                        </p:tgtEl>
                                      </p:cBhvr>
                                    </p:animEffect>
                                  </p:childTnLst>
                                </p:cTn>
                              </p:par>
                            </p:childTnLst>
                          </p:cTn>
                        </p:par>
                        <p:par>
                          <p:cTn id="16" fill="hold">
                            <p:stCondLst>
                              <p:cond delay="6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00"/>
                                        <p:tgtEl>
                                          <p:spTgt spid="5"/>
                                        </p:tgtEl>
                                      </p:cBhvr>
                                    </p:animEffect>
                                  </p:childTnLst>
                                </p:cTn>
                              </p:par>
                            </p:childTnLst>
                          </p:cTn>
                        </p:par>
                        <p:par>
                          <p:cTn id="20" fill="hold">
                            <p:stCondLst>
                              <p:cond delay="800"/>
                            </p:stCondLst>
                            <p:childTnLst>
                              <p:par>
                                <p:cTn id="21" presetID="22" presetClass="entr" presetSubtype="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200"/>
                                        <p:tgtEl>
                                          <p:spTgt spid="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200"/>
                                        <p:tgtEl>
                                          <p:spTgt spid="7"/>
                                        </p:tgtEl>
                                      </p:cBhvr>
                                    </p:animEffect>
                                  </p:childTnLst>
                                </p:cTn>
                              </p:par>
                            </p:childTnLst>
                          </p:cTn>
                        </p:par>
                        <p:par>
                          <p:cTn id="28" fill="hold">
                            <p:stCondLst>
                              <p:cond delay="12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200"/>
                                        <p:tgtEl>
                                          <p:spTgt spid="8"/>
                                        </p:tgtEl>
                                      </p:cBhvr>
                                    </p:animEffect>
                                  </p:childTnLst>
                                </p:cTn>
                              </p:par>
                            </p:childTnLst>
                          </p:cTn>
                        </p:par>
                        <p:par>
                          <p:cTn id="32" fill="hold">
                            <p:stCondLst>
                              <p:cond delay="1400"/>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200"/>
                                        <p:tgtEl>
                                          <p:spTgt spid="9"/>
                                        </p:tgtEl>
                                      </p:cBhvr>
                                    </p:animEffect>
                                  </p:childTnLst>
                                </p:cTn>
                              </p:par>
                            </p:childTnLst>
                          </p:cTn>
                        </p:par>
                        <p:par>
                          <p:cTn id="36" fill="hold">
                            <p:stCondLst>
                              <p:cond delay="1600"/>
                            </p:stCondLst>
                            <p:childTnLst>
                              <p:par>
                                <p:cTn id="37" presetID="22"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200"/>
                                        <p:tgtEl>
                                          <p:spTgt spid="10"/>
                                        </p:tgtEl>
                                      </p:cBhvr>
                                    </p:animEffect>
                                  </p:childTnLst>
                                </p:cTn>
                              </p:par>
                            </p:childTnLst>
                          </p:cTn>
                        </p:par>
                        <p:par>
                          <p:cTn id="40" fill="hold">
                            <p:stCondLst>
                              <p:cond delay="1800"/>
                            </p:stCondLst>
                            <p:childTnLst>
                              <p:par>
                                <p:cTn id="41" presetID="2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200"/>
                                        <p:tgtEl>
                                          <p:spTgt spid="11"/>
                                        </p:tgtEl>
                                      </p:cBhvr>
                                    </p:animEffect>
                                  </p:childTnLst>
                                </p:cTn>
                              </p:par>
                            </p:childTnLst>
                          </p:cTn>
                        </p:par>
                        <p:par>
                          <p:cTn id="44" fill="hold">
                            <p:stCondLst>
                              <p:cond delay="2000"/>
                            </p:stCondLst>
                            <p:childTnLst>
                              <p:par>
                                <p:cTn id="45" presetID="2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200"/>
                                        <p:tgtEl>
                                          <p:spTgt spid="12"/>
                                        </p:tgtEl>
                                      </p:cBhvr>
                                    </p:animEffect>
                                  </p:childTnLst>
                                </p:cTn>
                              </p:par>
                            </p:childTnLst>
                          </p:cTn>
                        </p:par>
                        <p:par>
                          <p:cTn id="48" fill="hold">
                            <p:stCondLst>
                              <p:cond delay="2200"/>
                            </p:stCondLst>
                            <p:childTnLst>
                              <p:par>
                                <p:cTn id="49" presetID="22" presetClass="entr" presetSubtype="1"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200"/>
                                        <p:tgtEl>
                                          <p:spTgt spid="13"/>
                                        </p:tgtEl>
                                      </p:cBhvr>
                                    </p:animEffect>
                                  </p:childTnLst>
                                </p:cTn>
                              </p:par>
                            </p:childTnLst>
                          </p:cTn>
                        </p:par>
                        <p:par>
                          <p:cTn id="52" fill="hold">
                            <p:stCondLst>
                              <p:cond delay="2400"/>
                            </p:stCondLst>
                            <p:childTnLst>
                              <p:par>
                                <p:cTn id="53" presetID="49" presetClass="entr" presetSubtype="0" decel="10000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360"/>
                                          </p:val>
                                        </p:tav>
                                        <p:tav tm="100000">
                                          <p:val>
                                            <p:fltVal val="0"/>
                                          </p:val>
                                        </p:tav>
                                      </p:tavLst>
                                    </p:anim>
                                    <p:animEffect transition="in" filter="fade">
                                      <p:cBhvr>
                                        <p:cTn id="58" dur="500"/>
                                        <p:tgtEl>
                                          <p:spTgt spid="1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par>
                          <p:cTn id="62" fill="hold">
                            <p:stCondLst>
                              <p:cond delay="2900"/>
                            </p:stCondLst>
                            <p:childTnLst>
                              <p:par>
                                <p:cTn id="63" presetID="1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p:tgtEl>
                                          <p:spTgt spid="18"/>
                                        </p:tgtEl>
                                        <p:attrNameLst>
                                          <p:attrName>ppt_x</p:attrName>
                                        </p:attrNameLst>
                                      </p:cBhvr>
                                      <p:tavLst>
                                        <p:tav tm="0">
                                          <p:val>
                                            <p:strVal val="#ppt_x-#ppt_w*1.125000"/>
                                          </p:val>
                                        </p:tav>
                                        <p:tav tm="100000">
                                          <p:val>
                                            <p:strVal val="#ppt_x"/>
                                          </p:val>
                                        </p:tav>
                                      </p:tavLst>
                                    </p:anim>
                                    <p:animEffect transition="in" filter="wipe(right)">
                                      <p:cBhvr>
                                        <p:cTn id="66" dur="500"/>
                                        <p:tgtEl>
                                          <p:spTgt spid="18"/>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ppt_x</p:attrName>
                                        </p:attrNameLst>
                                      </p:cBhvr>
                                      <p:tavLst>
                                        <p:tav tm="0">
                                          <p:val>
                                            <p:strVal val="#ppt_x-#ppt_w*1.125000"/>
                                          </p:val>
                                        </p:tav>
                                        <p:tav tm="100000">
                                          <p:val>
                                            <p:strVal val="#ppt_x"/>
                                          </p:val>
                                        </p:tav>
                                      </p:tavLst>
                                    </p:anim>
                                    <p:animEffect transition="in" filter="wipe(right)">
                                      <p:cBhvr>
                                        <p:cTn id="70" dur="500"/>
                                        <p:tgtEl>
                                          <p:spTgt spid="19"/>
                                        </p:tgtEl>
                                      </p:cBhvr>
                                    </p:animEffect>
                                  </p:childTnLst>
                                </p:cTn>
                              </p:par>
                            </p:childTnLst>
                          </p:cTn>
                        </p:par>
                        <p:par>
                          <p:cTn id="71" fill="hold">
                            <p:stCondLst>
                              <p:cond delay="3400"/>
                            </p:stCondLst>
                            <p:childTnLst>
                              <p:par>
                                <p:cTn id="72" presetID="49" presetClass="entr" presetSubtype="0" decel="10000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 calcmode="lin" valueType="num">
                                      <p:cBhvr>
                                        <p:cTn id="76" dur="500" fill="hold"/>
                                        <p:tgtEl>
                                          <p:spTgt spid="15"/>
                                        </p:tgtEl>
                                        <p:attrNameLst>
                                          <p:attrName>style.rotation</p:attrName>
                                        </p:attrNameLst>
                                      </p:cBhvr>
                                      <p:tavLst>
                                        <p:tav tm="0">
                                          <p:val>
                                            <p:fltVal val="360"/>
                                          </p:val>
                                        </p:tav>
                                        <p:tav tm="100000">
                                          <p:val>
                                            <p:fltVal val="0"/>
                                          </p:val>
                                        </p:tav>
                                      </p:tavLst>
                                    </p:anim>
                                    <p:animEffect transition="in" filter="fade">
                                      <p:cBhvr>
                                        <p:cTn id="77" dur="500"/>
                                        <p:tgtEl>
                                          <p:spTgt spid="1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par>
                          <p:cTn id="81" fill="hold">
                            <p:stCondLst>
                              <p:cond delay="3900"/>
                            </p:stCondLst>
                            <p:childTnLst>
                              <p:par>
                                <p:cTn id="82" presetID="12" presetClass="entr" presetSubtype="2" fill="hold" grpId="0" nodeType="after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p:tgtEl>
                                          <p:spTgt spid="20"/>
                                        </p:tgtEl>
                                        <p:attrNameLst>
                                          <p:attrName>ppt_x</p:attrName>
                                        </p:attrNameLst>
                                      </p:cBhvr>
                                      <p:tavLst>
                                        <p:tav tm="0">
                                          <p:val>
                                            <p:strVal val="#ppt_x+#ppt_w*1.125000"/>
                                          </p:val>
                                        </p:tav>
                                        <p:tav tm="100000">
                                          <p:val>
                                            <p:strVal val="#ppt_x"/>
                                          </p:val>
                                        </p:tav>
                                      </p:tavLst>
                                    </p:anim>
                                    <p:animEffect transition="in" filter="wipe(left)">
                                      <p:cBhvr>
                                        <p:cTn id="85" dur="500"/>
                                        <p:tgtEl>
                                          <p:spTgt spid="20"/>
                                        </p:tgtEl>
                                      </p:cBhvr>
                                    </p:animEffect>
                                  </p:childTnLst>
                                </p:cTn>
                              </p:par>
                              <p:par>
                                <p:cTn id="86" presetID="12" presetClass="entr" presetSubtype="2"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p:tgtEl>
                                          <p:spTgt spid="21"/>
                                        </p:tgtEl>
                                        <p:attrNameLst>
                                          <p:attrName>ppt_x</p:attrName>
                                        </p:attrNameLst>
                                      </p:cBhvr>
                                      <p:tavLst>
                                        <p:tav tm="0">
                                          <p:val>
                                            <p:strVal val="#ppt_x+#ppt_w*1.125000"/>
                                          </p:val>
                                        </p:tav>
                                        <p:tav tm="100000">
                                          <p:val>
                                            <p:strVal val="#ppt_x"/>
                                          </p:val>
                                        </p:tav>
                                      </p:tavLst>
                                    </p:anim>
                                    <p:animEffect transition="in" filter="wipe(left)">
                                      <p:cBhvr>
                                        <p:cTn id="89" dur="500"/>
                                        <p:tgtEl>
                                          <p:spTgt spid="21"/>
                                        </p:tgtEl>
                                      </p:cBhvr>
                                    </p:animEffect>
                                  </p:childTnLst>
                                </p:cTn>
                              </p:par>
                            </p:childTnLst>
                          </p:cTn>
                        </p:par>
                        <p:par>
                          <p:cTn id="90" fill="hold">
                            <p:stCondLst>
                              <p:cond delay="4400"/>
                            </p:stCondLst>
                            <p:childTnLst>
                              <p:par>
                                <p:cTn id="91" presetID="49" presetClass="entr" presetSubtype="0" decel="100000"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 calcmode="lin" valueType="num">
                                      <p:cBhvr>
                                        <p:cTn id="95" dur="500" fill="hold"/>
                                        <p:tgtEl>
                                          <p:spTgt spid="16"/>
                                        </p:tgtEl>
                                        <p:attrNameLst>
                                          <p:attrName>style.rotation</p:attrName>
                                        </p:attrNameLst>
                                      </p:cBhvr>
                                      <p:tavLst>
                                        <p:tav tm="0">
                                          <p:val>
                                            <p:fltVal val="360"/>
                                          </p:val>
                                        </p:tav>
                                        <p:tav tm="100000">
                                          <p:val>
                                            <p:fltVal val="0"/>
                                          </p:val>
                                        </p:tav>
                                      </p:tavLst>
                                    </p:anim>
                                    <p:animEffect transition="in" filter="fade">
                                      <p:cBhvr>
                                        <p:cTn id="96" dur="500"/>
                                        <p:tgtEl>
                                          <p:spTgt spid="1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childTnLst>
                                </p:cTn>
                              </p:par>
                            </p:childTnLst>
                          </p:cTn>
                        </p:par>
                        <p:par>
                          <p:cTn id="100" fill="hold">
                            <p:stCondLst>
                              <p:cond delay="4900"/>
                            </p:stCondLst>
                            <p:childTnLst>
                              <p:par>
                                <p:cTn id="101" presetID="12" presetClass="entr" presetSubtype="8"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p:tgtEl>
                                          <p:spTgt spid="22"/>
                                        </p:tgtEl>
                                        <p:attrNameLst>
                                          <p:attrName>ppt_x</p:attrName>
                                        </p:attrNameLst>
                                      </p:cBhvr>
                                      <p:tavLst>
                                        <p:tav tm="0">
                                          <p:val>
                                            <p:strVal val="#ppt_x-#ppt_w*1.125000"/>
                                          </p:val>
                                        </p:tav>
                                        <p:tav tm="100000">
                                          <p:val>
                                            <p:strVal val="#ppt_x"/>
                                          </p:val>
                                        </p:tav>
                                      </p:tavLst>
                                    </p:anim>
                                    <p:animEffect transition="in" filter="wipe(right)">
                                      <p:cBhvr>
                                        <p:cTn id="104" dur="500"/>
                                        <p:tgtEl>
                                          <p:spTgt spid="22"/>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p:tgtEl>
                                          <p:spTgt spid="23"/>
                                        </p:tgtEl>
                                        <p:attrNameLst>
                                          <p:attrName>ppt_x</p:attrName>
                                        </p:attrNameLst>
                                      </p:cBhvr>
                                      <p:tavLst>
                                        <p:tav tm="0">
                                          <p:val>
                                            <p:strVal val="#ppt_x-#ppt_w*1.125000"/>
                                          </p:val>
                                        </p:tav>
                                        <p:tav tm="100000">
                                          <p:val>
                                            <p:strVal val="#ppt_x"/>
                                          </p:val>
                                        </p:tav>
                                      </p:tavLst>
                                    </p:anim>
                                    <p:animEffect transition="in" filter="wipe(right)">
                                      <p:cBhvr>
                                        <p:cTn id="108" dur="500"/>
                                        <p:tgtEl>
                                          <p:spTgt spid="23"/>
                                        </p:tgtEl>
                                      </p:cBhvr>
                                    </p:animEffect>
                                  </p:childTnLst>
                                </p:cTn>
                              </p:par>
                            </p:childTnLst>
                          </p:cTn>
                        </p:par>
                        <p:par>
                          <p:cTn id="109" fill="hold">
                            <p:stCondLst>
                              <p:cond delay="5400"/>
                            </p:stCondLst>
                            <p:childTnLst>
                              <p:par>
                                <p:cTn id="110" presetID="49" presetClass="entr" presetSubtype="0" decel="100000" fill="hold" grpId="0" nodeType="afterEffect">
                                  <p:stCondLst>
                                    <p:cond delay="0"/>
                                  </p:stCondLst>
                                  <p:childTnLst>
                                    <p:set>
                                      <p:cBhvr>
                                        <p:cTn id="111" dur="1" fill="hold">
                                          <p:stCondLst>
                                            <p:cond delay="0"/>
                                          </p:stCondLst>
                                        </p:cTn>
                                        <p:tgtEl>
                                          <p:spTgt spid="17"/>
                                        </p:tgtEl>
                                        <p:attrNameLst>
                                          <p:attrName>style.visibility</p:attrName>
                                        </p:attrNameLst>
                                      </p:cBhvr>
                                      <p:to>
                                        <p:strVal val="visible"/>
                                      </p:to>
                                    </p:set>
                                    <p:anim calcmode="lin" valueType="num">
                                      <p:cBhvr>
                                        <p:cTn id="112" dur="500" fill="hold"/>
                                        <p:tgtEl>
                                          <p:spTgt spid="17"/>
                                        </p:tgtEl>
                                        <p:attrNameLst>
                                          <p:attrName>ppt_w</p:attrName>
                                        </p:attrNameLst>
                                      </p:cBhvr>
                                      <p:tavLst>
                                        <p:tav tm="0">
                                          <p:val>
                                            <p:fltVal val="0"/>
                                          </p:val>
                                        </p:tav>
                                        <p:tav tm="100000">
                                          <p:val>
                                            <p:strVal val="#ppt_w"/>
                                          </p:val>
                                        </p:tav>
                                      </p:tavLst>
                                    </p:anim>
                                    <p:anim calcmode="lin" valueType="num">
                                      <p:cBhvr>
                                        <p:cTn id="113" dur="500" fill="hold"/>
                                        <p:tgtEl>
                                          <p:spTgt spid="17"/>
                                        </p:tgtEl>
                                        <p:attrNameLst>
                                          <p:attrName>ppt_h</p:attrName>
                                        </p:attrNameLst>
                                      </p:cBhvr>
                                      <p:tavLst>
                                        <p:tav tm="0">
                                          <p:val>
                                            <p:fltVal val="0"/>
                                          </p:val>
                                        </p:tav>
                                        <p:tav tm="100000">
                                          <p:val>
                                            <p:strVal val="#ppt_h"/>
                                          </p:val>
                                        </p:tav>
                                      </p:tavLst>
                                    </p:anim>
                                    <p:anim calcmode="lin" valueType="num">
                                      <p:cBhvr>
                                        <p:cTn id="114" dur="500" fill="hold"/>
                                        <p:tgtEl>
                                          <p:spTgt spid="17"/>
                                        </p:tgtEl>
                                        <p:attrNameLst>
                                          <p:attrName>style.rotation</p:attrName>
                                        </p:attrNameLst>
                                      </p:cBhvr>
                                      <p:tavLst>
                                        <p:tav tm="0">
                                          <p:val>
                                            <p:fltVal val="360"/>
                                          </p:val>
                                        </p:tav>
                                        <p:tav tm="100000">
                                          <p:val>
                                            <p:fltVal val="0"/>
                                          </p:val>
                                        </p:tav>
                                      </p:tavLst>
                                    </p:anim>
                                    <p:animEffect transition="in" filter="fade">
                                      <p:cBhvr>
                                        <p:cTn id="115" dur="500"/>
                                        <p:tgtEl>
                                          <p:spTgt spid="1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fade">
                                      <p:cBhvr>
                                        <p:cTn id="118" dur="500"/>
                                        <p:tgtEl>
                                          <p:spTgt spid="29"/>
                                        </p:tgtEl>
                                      </p:cBhvr>
                                    </p:animEffect>
                                  </p:childTnLst>
                                </p:cTn>
                              </p:par>
                            </p:childTnLst>
                          </p:cTn>
                        </p:par>
                        <p:par>
                          <p:cTn id="119" fill="hold">
                            <p:stCondLst>
                              <p:cond delay="5900"/>
                            </p:stCondLst>
                            <p:childTnLst>
                              <p:par>
                                <p:cTn id="120" presetID="12" presetClass="entr" presetSubtype="2"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additive="base">
                                        <p:cTn id="122" dur="500"/>
                                        <p:tgtEl>
                                          <p:spTgt spid="24"/>
                                        </p:tgtEl>
                                        <p:attrNameLst>
                                          <p:attrName>ppt_x</p:attrName>
                                        </p:attrNameLst>
                                      </p:cBhvr>
                                      <p:tavLst>
                                        <p:tav tm="0">
                                          <p:val>
                                            <p:strVal val="#ppt_x+#ppt_w*1.125000"/>
                                          </p:val>
                                        </p:tav>
                                        <p:tav tm="100000">
                                          <p:val>
                                            <p:strVal val="#ppt_x"/>
                                          </p:val>
                                        </p:tav>
                                      </p:tavLst>
                                    </p:anim>
                                    <p:animEffect transition="in" filter="wipe(left)">
                                      <p:cBhvr>
                                        <p:cTn id="123" dur="500"/>
                                        <p:tgtEl>
                                          <p:spTgt spid="24"/>
                                        </p:tgtEl>
                                      </p:cBhvr>
                                    </p:animEffect>
                                  </p:childTnLst>
                                </p:cTn>
                              </p:par>
                              <p:par>
                                <p:cTn id="124" presetID="12" presetClass="entr" presetSubtype="2" fill="hold" grpId="0" nodeType="with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additive="base">
                                        <p:cTn id="126" dur="500"/>
                                        <p:tgtEl>
                                          <p:spTgt spid="25"/>
                                        </p:tgtEl>
                                        <p:attrNameLst>
                                          <p:attrName>ppt_x</p:attrName>
                                        </p:attrNameLst>
                                      </p:cBhvr>
                                      <p:tavLst>
                                        <p:tav tm="0">
                                          <p:val>
                                            <p:strVal val="#ppt_x+#ppt_w*1.125000"/>
                                          </p:val>
                                        </p:tav>
                                        <p:tav tm="100000">
                                          <p:val>
                                            <p:strVal val="#ppt_x"/>
                                          </p:val>
                                        </p:tav>
                                      </p:tavLst>
                                    </p:anim>
                                    <p:animEffect transition="in" filter="wipe(left)">
                                      <p:cBhvr>
                                        <p:cTn id="1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1861015" y="1642290"/>
            <a:ext cx="689792" cy="2294305"/>
          </a:xfrm>
          <a:custGeom>
            <a:avLst/>
            <a:gdLst/>
            <a:ahLst/>
            <a:cxnLst/>
            <a:rect l="l" t="t" r="r" b="b"/>
            <a:pathLst>
              <a:path w="689792" h="2294305">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 name="Freeform 9"/>
          <p:cNvSpPr>
            <a:spLocks/>
          </p:cNvSpPr>
          <p:nvPr/>
        </p:nvSpPr>
        <p:spPr bwMode="auto">
          <a:xfrm>
            <a:off x="2678940" y="1642290"/>
            <a:ext cx="686881" cy="2294305"/>
          </a:xfrm>
          <a:custGeom>
            <a:avLst/>
            <a:gdLst/>
            <a:ahLst/>
            <a:cxnLst/>
            <a:rect l="l" t="t" r="r" b="b"/>
            <a:pathLst>
              <a:path w="686881" h="2294305">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 name="Freeform 12"/>
          <p:cNvSpPr>
            <a:spLocks/>
          </p:cNvSpPr>
          <p:nvPr/>
        </p:nvSpPr>
        <p:spPr bwMode="auto">
          <a:xfrm>
            <a:off x="3496861" y="1642290"/>
            <a:ext cx="695136" cy="2294305"/>
          </a:xfrm>
          <a:custGeom>
            <a:avLst/>
            <a:gdLst/>
            <a:ahLst/>
            <a:cxnLst/>
            <a:rect l="l" t="t" r="r" b="b"/>
            <a:pathLst>
              <a:path w="695136" h="2294305">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15"/>
          <p:cNvSpPr>
            <a:spLocks/>
          </p:cNvSpPr>
          <p:nvPr/>
        </p:nvSpPr>
        <p:spPr bwMode="auto">
          <a:xfrm>
            <a:off x="4314784" y="1642290"/>
            <a:ext cx="692752" cy="2294305"/>
          </a:xfrm>
          <a:custGeom>
            <a:avLst/>
            <a:gdLst/>
            <a:ahLst/>
            <a:cxnLst/>
            <a:rect l="l" t="t" r="r" b="b"/>
            <a:pathLst>
              <a:path w="692752" h="2294305">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18"/>
          <p:cNvSpPr>
            <a:spLocks/>
          </p:cNvSpPr>
          <p:nvPr/>
        </p:nvSpPr>
        <p:spPr bwMode="auto">
          <a:xfrm>
            <a:off x="5138569" y="1642290"/>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21"/>
          <p:cNvSpPr>
            <a:spLocks/>
          </p:cNvSpPr>
          <p:nvPr/>
        </p:nvSpPr>
        <p:spPr bwMode="auto">
          <a:xfrm>
            <a:off x="5956493" y="1642290"/>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24"/>
          <p:cNvSpPr>
            <a:spLocks/>
          </p:cNvSpPr>
          <p:nvPr/>
        </p:nvSpPr>
        <p:spPr bwMode="auto">
          <a:xfrm>
            <a:off x="6771481" y="1642290"/>
            <a:ext cx="689792" cy="2294305"/>
          </a:xfrm>
          <a:custGeom>
            <a:avLst/>
            <a:gdLst/>
            <a:ahLst/>
            <a:cxnLst/>
            <a:rect l="l" t="t" r="r" b="b"/>
            <a:pathLst>
              <a:path w="689792" h="2294305">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27"/>
          <p:cNvSpPr>
            <a:spLocks/>
          </p:cNvSpPr>
          <p:nvPr/>
        </p:nvSpPr>
        <p:spPr bwMode="auto">
          <a:xfrm>
            <a:off x="7589404" y="1642290"/>
            <a:ext cx="695136" cy="2294305"/>
          </a:xfrm>
          <a:custGeom>
            <a:avLst/>
            <a:gdLst/>
            <a:ahLst/>
            <a:cxnLst/>
            <a:rect l="l" t="t" r="r" b="b"/>
            <a:pathLst>
              <a:path w="695136" h="2294305">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30"/>
          <p:cNvSpPr>
            <a:spLocks/>
          </p:cNvSpPr>
          <p:nvPr/>
        </p:nvSpPr>
        <p:spPr bwMode="auto">
          <a:xfrm>
            <a:off x="8407328" y="1642290"/>
            <a:ext cx="695663" cy="2294305"/>
          </a:xfrm>
          <a:custGeom>
            <a:avLst/>
            <a:gdLst/>
            <a:ahLst/>
            <a:cxnLst/>
            <a:rect l="l" t="t" r="r" b="b"/>
            <a:pathLst>
              <a:path w="695663" h="2294305">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33"/>
          <p:cNvSpPr>
            <a:spLocks/>
          </p:cNvSpPr>
          <p:nvPr/>
        </p:nvSpPr>
        <p:spPr bwMode="auto">
          <a:xfrm>
            <a:off x="9231112" y="1642290"/>
            <a:ext cx="686881" cy="2294305"/>
          </a:xfrm>
          <a:custGeom>
            <a:avLst/>
            <a:gdLst/>
            <a:ahLst/>
            <a:cxnLst/>
            <a:rect l="l" t="t" r="r" b="b"/>
            <a:pathLst>
              <a:path w="686881" h="2294305">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矩形 11"/>
          <p:cNvSpPr/>
          <p:nvPr/>
        </p:nvSpPr>
        <p:spPr>
          <a:xfrm>
            <a:off x="8407328" y="4166107"/>
            <a:ext cx="1510665"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zh-CN" sz="2800" dirty="0">
                <a:latin typeface="Bebas" pitchFamily="2" charset="0"/>
                <a:ea typeface="UKIJ Qolyazma" pitchFamily="18" charset="0"/>
                <a:cs typeface="UKIJ Qolyazma" pitchFamily="18" charset="0"/>
              </a:rPr>
              <a:t>20%</a:t>
            </a:r>
            <a:endParaRPr lang="zh-CN" altLang="en-US" sz="2800" dirty="0">
              <a:latin typeface="Bebas" pitchFamily="2" charset="0"/>
              <a:cs typeface="UKIJ Qolyazma" pitchFamily="18" charset="0"/>
            </a:endParaRPr>
          </a:p>
        </p:txBody>
      </p:sp>
      <p:sp>
        <p:nvSpPr>
          <p:cNvPr id="13" name="矩形 12"/>
          <p:cNvSpPr/>
          <p:nvPr/>
        </p:nvSpPr>
        <p:spPr>
          <a:xfrm>
            <a:off x="1861016" y="4166107"/>
            <a:ext cx="6355590" cy="504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zh-CN" sz="2800" dirty="0">
                <a:latin typeface="Bebas" pitchFamily="2" charset="0"/>
                <a:ea typeface="UKIJ Qolyazma" pitchFamily="18" charset="0"/>
                <a:cs typeface="UKIJ Qolyazma" pitchFamily="18" charset="0"/>
              </a:rPr>
              <a:t>80%</a:t>
            </a:r>
            <a:endParaRPr lang="zh-CN" altLang="en-US" sz="2800" dirty="0">
              <a:latin typeface="Bebas" pitchFamily="2" charset="0"/>
              <a:cs typeface="UKIJ Qolyazma" pitchFamily="18" charset="0"/>
            </a:endParaRPr>
          </a:p>
        </p:txBody>
      </p:sp>
      <p:sp>
        <p:nvSpPr>
          <p:cNvPr id="14" name="TextBox 13"/>
          <p:cNvSpPr txBox="1"/>
          <p:nvPr/>
        </p:nvSpPr>
        <p:spPr>
          <a:xfrm flipH="1">
            <a:off x="1847427" y="5090949"/>
            <a:ext cx="2786907"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defRPr/>
            </a:pPr>
            <a:r>
              <a:rPr lang="zh-CN" altLang="en-US" sz="1600" b="0" dirty="0">
                <a:solidFill>
                  <a:schemeClr val="tx1">
                    <a:lumMod val="65000"/>
                    <a:lumOff val="35000"/>
                  </a:schemeClr>
                </a:solidFill>
                <a:latin typeface="Arial Rounded MT Bold" pitchFamily="34" charset="0"/>
                <a:cs typeface="Times New Roman" pitchFamily="18" charset="0"/>
              </a:rPr>
              <a:t>Click to add a title</a:t>
            </a:r>
          </a:p>
        </p:txBody>
      </p:sp>
      <p:sp>
        <p:nvSpPr>
          <p:cNvPr id="15" name="TextBox 14"/>
          <p:cNvSpPr txBox="1"/>
          <p:nvPr/>
        </p:nvSpPr>
        <p:spPr>
          <a:xfrm>
            <a:off x="1847426" y="5400800"/>
            <a:ext cx="7848975" cy="272895"/>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 hit your content here, or by copying your text, choose paste in this box and choose to keep only the text.</a:t>
            </a:r>
          </a:p>
        </p:txBody>
      </p:sp>
      <p:sp>
        <p:nvSpPr>
          <p:cNvPr id="16" name="标题 15"/>
          <p:cNvSpPr>
            <a:spLocks noGrp="1"/>
          </p:cNvSpPr>
          <p:nvPr>
            <p:ph type="title"/>
          </p:nvPr>
        </p:nvSpPr>
        <p:spPr/>
        <p:txBody>
          <a:bodyPr/>
          <a:lstStyle/>
          <a:p>
            <a:r>
              <a:rPr lang="zh-CN" altLang="en-US" dirty="0"/>
              <a:t>Title bar text</a:t>
            </a:r>
          </a:p>
        </p:txBody>
      </p:sp>
    </p:spTree>
    <p:extLst>
      <p:ext uri="{BB962C8B-B14F-4D97-AF65-F5344CB8AC3E}">
        <p14:creationId xmlns:p14="http://schemas.microsoft.com/office/powerpoint/2010/main" val="9725623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35" presetClass="path" presetSubtype="0" decel="100000" fill="hold" grpId="1" nodeType="withEffect">
                                  <p:stCondLst>
                                    <p:cond delay="0"/>
                                  </p:stCondLst>
                                  <p:childTnLst>
                                    <p:animMotion origin="layout" path="M 8.23024E-7 3.33333E-6 L -0.06707 3.33333E-6 " pathEditMode="relative" rAng="0" ptsTypes="AA">
                                      <p:cBhvr>
                                        <p:cTn id="12" dur="500" spd="-100000" fill="hold"/>
                                        <p:tgtEl>
                                          <p:spTgt spid="3"/>
                                        </p:tgtEl>
                                        <p:attrNameLst>
                                          <p:attrName>ppt_x</p:attrName>
                                          <p:attrName>ppt_y</p:attrName>
                                        </p:attrNameLst>
                                      </p:cBhvr>
                                      <p:rCtr x="-3360" y="0"/>
                                    </p:animMotion>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35" presetClass="path" presetSubtype="0" decel="100000" fill="hold" grpId="1" nodeType="withEffect">
                                  <p:stCondLst>
                                    <p:cond delay="0"/>
                                  </p:stCondLst>
                                  <p:childTnLst>
                                    <p:animMotion origin="layout" path="M -4.79167E-6 3.33333E-6 L -0.1345 3.33333E-6 " pathEditMode="relative" rAng="0" ptsTypes="AA">
                                      <p:cBhvr>
                                        <p:cTn id="16" dur="500" spd="-100000" fill="hold"/>
                                        <p:tgtEl>
                                          <p:spTgt spid="4"/>
                                        </p:tgtEl>
                                        <p:attrNameLst>
                                          <p:attrName>ppt_x</p:attrName>
                                          <p:attrName>ppt_y</p:attrName>
                                        </p:attrNameLst>
                                      </p:cBhvr>
                                      <p:rCtr x="-6732" y="0"/>
                                    </p:animMotion>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35" presetClass="path" presetSubtype="0" decel="100000" fill="hold" grpId="1" nodeType="withEffect">
                                  <p:stCondLst>
                                    <p:cond delay="0"/>
                                  </p:stCondLst>
                                  <p:childTnLst>
                                    <p:animMotion origin="layout" path="M -1.875E-6 3.33333E-6 L -0.20143 3.33333E-6 " pathEditMode="relative" rAng="0" ptsTypes="AA">
                                      <p:cBhvr>
                                        <p:cTn id="20" dur="500" spd="-100000" fill="hold"/>
                                        <p:tgtEl>
                                          <p:spTgt spid="5"/>
                                        </p:tgtEl>
                                        <p:attrNameLst>
                                          <p:attrName>ppt_x</p:attrName>
                                          <p:attrName>ppt_y</p:attrName>
                                        </p:attrNameLst>
                                      </p:cBhvr>
                                      <p:rCtr x="-10078" y="0"/>
                                    </p:animMotion>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35" presetClass="path" presetSubtype="0" decel="100000" fill="hold" grpId="1" nodeType="withEffect">
                                  <p:stCondLst>
                                    <p:cond delay="0"/>
                                  </p:stCondLst>
                                  <p:childTnLst>
                                    <p:animMotion origin="layout" path="M 4.16667E-7 3.33333E-6 L -0.26875 3.33333E-6 " pathEditMode="relative" rAng="0" ptsTypes="AA">
                                      <p:cBhvr>
                                        <p:cTn id="24" dur="500" spd="-100000" fill="hold"/>
                                        <p:tgtEl>
                                          <p:spTgt spid="6"/>
                                        </p:tgtEl>
                                        <p:attrNameLst>
                                          <p:attrName>ppt_x</p:attrName>
                                          <p:attrName>ppt_y</p:attrName>
                                        </p:attrNameLst>
                                      </p:cBhvr>
                                      <p:rCtr x="-13438" y="0"/>
                                    </p:animMotion>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35" presetClass="path" presetSubtype="0" decel="100000" fill="hold" grpId="1" nodeType="withEffect">
                                  <p:stCondLst>
                                    <p:cond delay="0"/>
                                  </p:stCondLst>
                                  <p:childTnLst>
                                    <p:animMotion origin="layout" path="M 3.125E-6 3.33333E-6 L -0.33581 3.33333E-6 " pathEditMode="relative" rAng="0" ptsTypes="AA">
                                      <p:cBhvr>
                                        <p:cTn id="28" dur="500" spd="-100000" fill="hold"/>
                                        <p:tgtEl>
                                          <p:spTgt spid="7"/>
                                        </p:tgtEl>
                                        <p:attrNameLst>
                                          <p:attrName>ppt_x</p:attrName>
                                          <p:attrName>ppt_y</p:attrName>
                                        </p:attrNameLst>
                                      </p:cBhvr>
                                      <p:rCtr x="-16797" y="0"/>
                                    </p:animMotion>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35" presetClass="path" presetSubtype="0" decel="100000" fill="hold" grpId="1" nodeType="withEffect">
                                  <p:stCondLst>
                                    <p:cond delay="0"/>
                                  </p:stCondLst>
                                  <p:childTnLst>
                                    <p:animMotion origin="layout" path="M -4.16667E-6 3.33333E-6 L -0.40286 3.33333E-6 " pathEditMode="relative" rAng="0" ptsTypes="AA">
                                      <p:cBhvr>
                                        <p:cTn id="32" dur="500" spd="-100000" fill="hold"/>
                                        <p:tgtEl>
                                          <p:spTgt spid="8"/>
                                        </p:tgtEl>
                                        <p:attrNameLst>
                                          <p:attrName>ppt_x</p:attrName>
                                          <p:attrName>ppt_y</p:attrName>
                                        </p:attrNameLst>
                                      </p:cBhvr>
                                      <p:rCtr x="-20143" y="0"/>
                                    </p:animMotion>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35" presetClass="path" presetSubtype="0" decel="100000" fill="hold" grpId="1" nodeType="withEffect">
                                  <p:stCondLst>
                                    <p:cond delay="0"/>
                                  </p:stCondLst>
                                  <p:childTnLst>
                                    <p:animMotion origin="layout" path="M -1.875E-6 3.33333E-6 L -0.47018 3.33333E-6 " pathEditMode="relative" rAng="0" ptsTypes="AA">
                                      <p:cBhvr>
                                        <p:cTn id="36" dur="500" spd="-100000" fill="hold"/>
                                        <p:tgtEl>
                                          <p:spTgt spid="9"/>
                                        </p:tgtEl>
                                        <p:attrNameLst>
                                          <p:attrName>ppt_x</p:attrName>
                                          <p:attrName>ppt_y</p:attrName>
                                        </p:attrNameLst>
                                      </p:cBhvr>
                                      <p:rCtr x="-23516" y="0"/>
                                    </p:animMotion>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35" presetClass="path" presetSubtype="0" decel="100000" fill="hold" grpId="1" nodeType="withEffect">
                                  <p:stCondLst>
                                    <p:cond delay="0"/>
                                  </p:stCondLst>
                                  <p:childTnLst>
                                    <p:animMotion origin="layout" path="M 8.33333E-7 3.33333E-6 L -0.53724 3.33333E-6 " pathEditMode="relative" rAng="0" ptsTypes="AA">
                                      <p:cBhvr>
                                        <p:cTn id="40" dur="500" spd="-100000" fill="hold"/>
                                        <p:tgtEl>
                                          <p:spTgt spid="10"/>
                                        </p:tgtEl>
                                        <p:attrNameLst>
                                          <p:attrName>ppt_x</p:attrName>
                                          <p:attrName>ppt_y</p:attrName>
                                        </p:attrNameLst>
                                      </p:cBhvr>
                                      <p:rCtr x="-26862" y="0"/>
                                    </p:animMotion>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35" presetClass="path" presetSubtype="0" decel="100000" fill="hold" grpId="1" nodeType="withEffect">
                                  <p:stCondLst>
                                    <p:cond delay="0"/>
                                  </p:stCondLst>
                                  <p:childTnLst>
                                    <p:animMotion origin="layout" path="M 3.33333E-6 3.33333E-6 L -0.60443 3.33333E-6 " pathEditMode="relative" rAng="0" ptsTypes="AA">
                                      <p:cBhvr>
                                        <p:cTn id="44" dur="500" spd="-100000" fill="hold"/>
                                        <p:tgtEl>
                                          <p:spTgt spid="11"/>
                                        </p:tgtEl>
                                        <p:attrNameLst>
                                          <p:attrName>ppt_x</p:attrName>
                                          <p:attrName>ppt_y</p:attrName>
                                        </p:attrNameLst>
                                      </p:cBhvr>
                                      <p:rCtr x="-30221" y="0"/>
                                    </p:animMotion>
                                  </p:childTnLst>
                                </p:cTn>
                              </p:par>
                            </p:childTnLst>
                          </p:cTn>
                        </p:par>
                        <p:par>
                          <p:cTn id="45" fill="hold">
                            <p:stCondLst>
                              <p:cond delay="1000"/>
                            </p:stCondLst>
                            <p:childTnLst>
                              <p:par>
                                <p:cTn id="46" presetID="19" presetClass="emph" presetSubtype="0" fill="hold" grpId="2" nodeType="afterEffect">
                                  <p:stCondLst>
                                    <p:cond delay="0"/>
                                  </p:stCondLst>
                                  <p:childTnLst>
                                    <p:animClr clrSpc="rgb" dir="cw">
                                      <p:cBhvr override="childStyle">
                                        <p:cTn id="47" dur="500" fill="hold"/>
                                        <p:tgtEl>
                                          <p:spTgt spid="10"/>
                                        </p:tgtEl>
                                        <p:attrNameLst>
                                          <p:attrName>style.color</p:attrName>
                                        </p:attrNameLst>
                                      </p:cBhvr>
                                      <p:to>
                                        <a:srgbClr val="F39712"/>
                                      </p:to>
                                    </p:animClr>
                                    <p:animClr clrSpc="rgb" dir="cw">
                                      <p:cBhvr>
                                        <p:cTn id="48" dur="500" fill="hold"/>
                                        <p:tgtEl>
                                          <p:spTgt spid="10"/>
                                        </p:tgtEl>
                                        <p:attrNameLst>
                                          <p:attrName>fillcolor</p:attrName>
                                        </p:attrNameLst>
                                      </p:cBhvr>
                                      <p:to>
                                        <a:srgbClr val="F39712"/>
                                      </p:to>
                                    </p:animClr>
                                    <p:set>
                                      <p:cBhvr>
                                        <p:cTn id="49" dur="500" fill="hold"/>
                                        <p:tgtEl>
                                          <p:spTgt spid="10"/>
                                        </p:tgtEl>
                                        <p:attrNameLst>
                                          <p:attrName>fill.type</p:attrName>
                                        </p:attrNameLst>
                                      </p:cBhvr>
                                      <p:to>
                                        <p:strVal val="solid"/>
                                      </p:to>
                                    </p:set>
                                    <p:set>
                                      <p:cBhvr>
                                        <p:cTn id="50" dur="500" fill="hold"/>
                                        <p:tgtEl>
                                          <p:spTgt spid="10"/>
                                        </p:tgtEl>
                                        <p:attrNameLst>
                                          <p:attrName>fill.on</p:attrName>
                                        </p:attrNameLst>
                                      </p:cBhvr>
                                      <p:to>
                                        <p:strVal val="true"/>
                                      </p:to>
                                    </p:set>
                                  </p:childTnLst>
                                </p:cTn>
                              </p:par>
                              <p:par>
                                <p:cTn id="51" presetID="19" presetClass="emph" presetSubtype="0" fill="hold" grpId="2" nodeType="withEffect">
                                  <p:stCondLst>
                                    <p:cond delay="0"/>
                                  </p:stCondLst>
                                  <p:childTnLst>
                                    <p:animClr clrSpc="rgb" dir="cw">
                                      <p:cBhvr override="childStyle">
                                        <p:cTn id="52" dur="500" fill="hold"/>
                                        <p:tgtEl>
                                          <p:spTgt spid="11"/>
                                        </p:tgtEl>
                                        <p:attrNameLst>
                                          <p:attrName>style.color</p:attrName>
                                        </p:attrNameLst>
                                      </p:cBhvr>
                                      <p:to>
                                        <a:srgbClr val="F39712"/>
                                      </p:to>
                                    </p:animClr>
                                    <p:animClr clrSpc="rgb" dir="cw">
                                      <p:cBhvr>
                                        <p:cTn id="53" dur="500" fill="hold"/>
                                        <p:tgtEl>
                                          <p:spTgt spid="11"/>
                                        </p:tgtEl>
                                        <p:attrNameLst>
                                          <p:attrName>fillcolor</p:attrName>
                                        </p:attrNameLst>
                                      </p:cBhvr>
                                      <p:to>
                                        <a:srgbClr val="F39712"/>
                                      </p:to>
                                    </p:animClr>
                                    <p:set>
                                      <p:cBhvr>
                                        <p:cTn id="54" dur="500" fill="hold"/>
                                        <p:tgtEl>
                                          <p:spTgt spid="11"/>
                                        </p:tgtEl>
                                        <p:attrNameLst>
                                          <p:attrName>fill.type</p:attrName>
                                        </p:attrNameLst>
                                      </p:cBhvr>
                                      <p:to>
                                        <p:strVal val="solid"/>
                                      </p:to>
                                    </p:set>
                                    <p:set>
                                      <p:cBhvr>
                                        <p:cTn id="55" dur="500" fill="hold"/>
                                        <p:tgtEl>
                                          <p:spTgt spid="11"/>
                                        </p:tgtEl>
                                        <p:attrNameLst>
                                          <p:attrName>fill.on</p:attrName>
                                        </p:attrNameLst>
                                      </p:cBhvr>
                                      <p:to>
                                        <p:strVal val="true"/>
                                      </p:to>
                                    </p:set>
                                  </p:childTnLst>
                                </p:cTn>
                              </p:par>
                              <p:par>
                                <p:cTn id="56" presetID="12" presetClass="entr" presetSubtype="2"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p:tgtEl>
                                          <p:spTgt spid="13"/>
                                        </p:tgtEl>
                                        <p:attrNameLst>
                                          <p:attrName>ppt_x</p:attrName>
                                        </p:attrNameLst>
                                      </p:cBhvr>
                                      <p:tavLst>
                                        <p:tav tm="0">
                                          <p:val>
                                            <p:strVal val="#ppt_x+#ppt_w*1.125000"/>
                                          </p:val>
                                        </p:tav>
                                        <p:tav tm="100000">
                                          <p:val>
                                            <p:strVal val="#ppt_x"/>
                                          </p:val>
                                        </p:tav>
                                      </p:tavLst>
                                    </p:anim>
                                    <p:animEffect transition="in" filter="wipe(left)">
                                      <p:cBhvr>
                                        <p:cTn id="59" dur="500"/>
                                        <p:tgtEl>
                                          <p:spTgt spid="13"/>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p:tgtEl>
                                          <p:spTgt spid="12"/>
                                        </p:tgtEl>
                                        <p:attrNameLst>
                                          <p:attrName>ppt_x</p:attrName>
                                        </p:attrNameLst>
                                      </p:cBhvr>
                                      <p:tavLst>
                                        <p:tav tm="0">
                                          <p:val>
                                            <p:strVal val="#ppt_x-#ppt_w*1.125000"/>
                                          </p:val>
                                        </p:tav>
                                        <p:tav tm="100000">
                                          <p:val>
                                            <p:strVal val="#ppt_x"/>
                                          </p:val>
                                        </p:tav>
                                      </p:tavLst>
                                    </p:anim>
                                    <p:animEffect transition="in" filter="wipe(right)">
                                      <p:cBhvr>
                                        <p:cTn id="63" dur="500"/>
                                        <p:tgtEl>
                                          <p:spTgt spid="12"/>
                                        </p:tgtEl>
                                      </p:cBhvr>
                                    </p:animEffect>
                                  </p:childTnLst>
                                </p:cTn>
                              </p:par>
                            </p:childTnLst>
                          </p:cTn>
                        </p:par>
                        <p:par>
                          <p:cTn id="64" fill="hold">
                            <p:stCondLst>
                              <p:cond delay="1500"/>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14"/>
                                        </p:tgtEl>
                                        <p:attrNameLst>
                                          <p:attrName>style.visibility</p:attrName>
                                        </p:attrNameLst>
                                      </p:cBhvr>
                                      <p:to>
                                        <p:strVal val="visible"/>
                                      </p:to>
                                    </p:set>
                                    <p:animEffect transition="in" filter="fade">
                                      <p:cBhvr>
                                        <p:cTn id="67" dur="100"/>
                                        <p:tgtEl>
                                          <p:spTgt spid="14"/>
                                        </p:tgtEl>
                                      </p:cBhvr>
                                    </p:animEffect>
                                  </p:childTnLst>
                                </p:cTn>
                              </p:par>
                              <p:par>
                                <p:cTn id="68" presetID="10" presetClass="entr" presetSubtype="0"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Effect transition="in" filter="fade">
                                      <p:cBhvr>
                                        <p:cTn id="70" dur="1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0" grpId="2" animBg="1"/>
      <p:bldP spid="11" grpId="0" animBg="1"/>
      <p:bldP spid="11" grpId="1" animBg="1"/>
      <p:bldP spid="11" grpId="2" animBg="1"/>
      <p:bldP spid="12" grpId="0" animBg="1"/>
      <p:bldP spid="13" grpId="0" animBg="1"/>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1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7"/>
</p:tagLst>
</file>

<file path=ppt/tags/tag18.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8"/>
</p:tagLst>
</file>

<file path=ppt/tags/tag1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6"/>
</p:tagLst>
</file>

<file path=ppt/theme/theme1.xml><?xml version="1.0" encoding="utf-8"?>
<a:theme xmlns:a="http://schemas.openxmlformats.org/drawingml/2006/main" name="https://www.freeppt7.com">
  <a:themeElements>
    <a:clrScheme name="自定义 831">
      <a:dk1>
        <a:sysClr val="windowText" lastClr="000000"/>
      </a:dk1>
      <a:lt1>
        <a:sysClr val="window" lastClr="FFFFFF"/>
      </a:lt1>
      <a:dk2>
        <a:srgbClr val="705646"/>
      </a:dk2>
      <a:lt2>
        <a:srgbClr val="EBA3AF"/>
      </a:lt2>
      <a:accent1>
        <a:srgbClr val="EBA3AF"/>
      </a:accent1>
      <a:accent2>
        <a:srgbClr val="705646"/>
      </a:accent2>
      <a:accent3>
        <a:srgbClr val="EBA3AF"/>
      </a:accent3>
      <a:accent4>
        <a:srgbClr val="705646"/>
      </a:accent4>
      <a:accent5>
        <a:srgbClr val="EBA3AF"/>
      </a:accent5>
      <a:accent6>
        <a:srgbClr val="70564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2764</Words>
  <Application>Microsoft Office PowerPoint</Application>
  <PresentationFormat>宽屏</PresentationFormat>
  <Paragraphs>465</Paragraphs>
  <Slides>39</Slides>
  <Notes>27</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39</vt:i4>
      </vt:variant>
    </vt:vector>
  </HeadingPairs>
  <TitlesOfParts>
    <vt:vector size="51" baseType="lpstr">
      <vt:lpstr>Bebas</vt:lpstr>
      <vt:lpstr>FontAwesome</vt:lpstr>
      <vt:lpstr>方正兰亭粗黑简体</vt:lpstr>
      <vt:lpstr>微软雅黑</vt:lpstr>
      <vt:lpstr>Arial</vt:lpstr>
      <vt:lpstr>Arial Black</vt:lpstr>
      <vt:lpstr>Arial Rounded MT Bold</vt:lpstr>
      <vt:lpstr>Calibri</vt:lpstr>
      <vt:lpstr>Corbel</vt:lpstr>
      <vt:lpstr>Impact</vt:lpstr>
      <vt:lpstr>Open Sans</vt:lpstr>
      <vt:lpstr>https://www.freeppt7.com</vt:lpstr>
      <vt:lpstr>PowerPoint 演示文稿</vt:lpstr>
      <vt:lpstr>PowerPoint 演示文稿</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之灵 宇</cp:lastModifiedBy>
  <cp:revision>11</cp:revision>
  <dcterms:created xsi:type="dcterms:W3CDTF">2015-05-05T08:02:14Z</dcterms:created>
  <dcterms:modified xsi:type="dcterms:W3CDTF">2019-06-22T08:16:26Z</dcterms:modified>
  <cp:category>RP</cp:category>
  <cp:contentStatus>RP</cp:contentStatus>
</cp:coreProperties>
</file>