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5"/>
  </p:notesMasterIdLst>
  <p:handoutMasterIdLst>
    <p:handoutMasterId r:id="rId26"/>
  </p:handoutMasterIdLst>
  <p:sldIdLst>
    <p:sldId id="2873" r:id="rId2"/>
    <p:sldId id="2874" r:id="rId3"/>
    <p:sldId id="2875" r:id="rId4"/>
    <p:sldId id="2896" r:id="rId5"/>
    <p:sldId id="2897" r:id="rId6"/>
    <p:sldId id="2898" r:id="rId7"/>
    <p:sldId id="2899" r:id="rId8"/>
    <p:sldId id="2881" r:id="rId9"/>
    <p:sldId id="2886" r:id="rId10"/>
    <p:sldId id="2887" r:id="rId11"/>
    <p:sldId id="2888" r:id="rId12"/>
    <p:sldId id="2889" r:id="rId13"/>
    <p:sldId id="2882" r:id="rId14"/>
    <p:sldId id="2891" r:id="rId15"/>
    <p:sldId id="2892" r:id="rId16"/>
    <p:sldId id="2893" r:id="rId17"/>
    <p:sldId id="2894" r:id="rId18"/>
    <p:sldId id="2883" r:id="rId19"/>
    <p:sldId id="2901" r:id="rId20"/>
    <p:sldId id="2902" r:id="rId21"/>
    <p:sldId id="2903" r:id="rId22"/>
    <p:sldId id="2880" r:id="rId23"/>
    <p:sldId id="313" r:id="rId24"/>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19A"/>
    <a:srgbClr val="53A664"/>
    <a:srgbClr val="B18BD5"/>
    <a:srgbClr val="FFFFFF"/>
    <a:srgbClr val="26A69A"/>
    <a:srgbClr val="FF5252"/>
    <a:srgbClr val="66C6D5"/>
    <a:srgbClr val="056770"/>
    <a:srgbClr val="77BFDB"/>
    <a:srgbClr val="96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4" autoAdjust="0"/>
    <p:restoredTop sz="95317" autoAdjust="0"/>
  </p:normalViewPr>
  <p:slideViewPr>
    <p:cSldViewPr>
      <p:cViewPr varScale="1">
        <p:scale>
          <a:sx n="100" d="100"/>
          <a:sy n="100" d="100"/>
        </p:scale>
        <p:origin x="714" y="84"/>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spPr>
            <a:solidFill>
              <a:schemeClr val="accent1"/>
            </a:solidFill>
          </c:spPr>
          <c:val>
            <c:numRef>
              <c:f>Sheet1!$B$2:$B$6</c:f>
              <c:numCache>
                <c:formatCode>General</c:formatCode>
                <c:ptCount val="5"/>
                <c:pt idx="0">
                  <c:v>28</c:v>
                </c:pt>
                <c:pt idx="1">
                  <c:v>30</c:v>
                </c:pt>
                <c:pt idx="2">
                  <c:v>25</c:v>
                </c:pt>
                <c:pt idx="3">
                  <c:v>30</c:v>
                </c:pt>
                <c:pt idx="4">
                  <c:v>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0-DB40-47E2-B585-FB5A30AD1AB8}"/>
            </c:ext>
          </c:extLst>
        </c:ser>
        <c:ser>
          <c:idx val="1"/>
          <c:order val="1"/>
          <c:spPr>
            <a:solidFill>
              <a:schemeClr val="accent2"/>
            </a:solidFill>
          </c:spPr>
          <c:val>
            <c:numRef>
              <c:f>Sheet1!$C$2:$C$6</c:f>
              <c:numCache>
                <c:formatCode>General</c:formatCode>
                <c:ptCount val="5"/>
                <c:pt idx="0">
                  <c:v>22</c:v>
                </c:pt>
                <c:pt idx="1">
                  <c:v>18</c:v>
                </c:pt>
                <c:pt idx="2">
                  <c:v>20</c:v>
                </c:pt>
                <c:pt idx="3">
                  <c:v>21</c:v>
                </c:pt>
                <c:pt idx="4">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1-DB40-47E2-B585-FB5A30AD1AB8}"/>
            </c:ext>
          </c:extLst>
        </c:ser>
        <c:ser>
          <c:idx val="2"/>
          <c:order val="2"/>
          <c:spPr>
            <a:solidFill>
              <a:schemeClr val="accent3"/>
            </a:solidFill>
            <a:ln w="25400">
              <a:noFill/>
            </a:ln>
          </c:spPr>
          <c:val>
            <c:numRef>
              <c:f>Sheet1!$D$2:$D$6</c:f>
              <c:numCache>
                <c:formatCode>General</c:formatCode>
                <c:ptCount val="5"/>
                <c:pt idx="0">
                  <c:v>15</c:v>
                </c:pt>
                <c:pt idx="1">
                  <c:v>15</c:v>
                </c:pt>
                <c:pt idx="2">
                  <c:v>15</c:v>
                </c:pt>
                <c:pt idx="3">
                  <c:v>19</c:v>
                </c:pt>
                <c:pt idx="4">
                  <c:v>18</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12</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2-DB40-47E2-B585-FB5A30AD1AB8}"/>
            </c:ext>
          </c:extLst>
        </c:ser>
        <c:ser>
          <c:idx val="3"/>
          <c:order val="3"/>
          <c:spPr>
            <a:solidFill>
              <a:schemeClr val="accent4"/>
            </a:solidFill>
            <a:ln w="25400">
              <a:noFill/>
            </a:ln>
          </c:spPr>
          <c:val>
            <c:numRef>
              <c:f>Sheet1!$E$2:$E$6</c:f>
              <c:numCache>
                <c:formatCode>General</c:formatCode>
                <c:ptCount val="5"/>
                <c:pt idx="0">
                  <c:v>20</c:v>
                </c:pt>
                <c:pt idx="1">
                  <c:v>12</c:v>
                </c:pt>
                <c:pt idx="2">
                  <c:v>12</c:v>
                </c:pt>
                <c:pt idx="3">
                  <c:v>9</c:v>
                </c:pt>
                <c:pt idx="4">
                  <c:v>11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23</c:v>
                      </c:pt>
                    </c:strCache>
                  </c:strRef>
                </c15:tx>
              </c15:filteredSeriesTitle>
            </c:ext>
            <c:ext xmlns:c15="http://schemas.microsoft.com/office/drawing/2012/chart" uri="{02D57815-91ED-43cb-92C2-25804820EDAC}">
              <c15:filteredCategoryTitle>
                <c15:cat>
                  <c:numRef>
                    <c:extLst>
                      <c:ext uri="{02D57815-91ED-43cb-92C2-25804820EDAC}">
                        <c15:formulaRef>
                          <c15:sqref>Sheet1!$A$2:$A$6</c15:sqref>
                        </c15:formulaRef>
                      </c:ext>
                    </c:extLst>
                    <c:numCache>
                      <c:formatCode>yyyy/m/d</c:formatCode>
                      <c:ptCount val="5"/>
                      <c:pt idx="0">
                        <c:v>37261</c:v>
                      </c:pt>
                      <c:pt idx="1">
                        <c:v>37262</c:v>
                      </c:pt>
                      <c:pt idx="2">
                        <c:v>37263</c:v>
                      </c:pt>
                      <c:pt idx="3">
                        <c:v>37264</c:v>
                      </c:pt>
                      <c:pt idx="4">
                        <c:v>37265</c:v>
                      </c:pt>
                    </c:numCache>
                  </c:numRef>
                </c15:cat>
              </c15:filteredCategoryTitle>
            </c:ext>
            <c:ext xmlns:c16="http://schemas.microsoft.com/office/drawing/2014/chart" uri="{C3380CC4-5D6E-409C-BE32-E72D297353CC}">
              <c16:uniqueId val="{00000003-DB40-47E2-B585-FB5A30AD1AB8}"/>
            </c:ext>
          </c:extLst>
        </c:ser>
        <c:dLbls>
          <c:showLegendKey val="0"/>
          <c:showVal val="0"/>
          <c:showCatName val="0"/>
          <c:showSerName val="0"/>
          <c:showPercent val="0"/>
          <c:showBubbleSize val="0"/>
        </c:dLbls>
        <c:axId val="760338352"/>
        <c:axId val="760338912"/>
      </c:areaChart>
      <c:catAx>
        <c:axId val="760338352"/>
        <c:scaling>
          <c:orientation val="minMax"/>
        </c:scaling>
        <c:delete val="1"/>
        <c:axPos val="b"/>
        <c:numFmt formatCode="yyyy/m/d" sourceLinked="1"/>
        <c:majorTickMark val="out"/>
        <c:minorTickMark val="none"/>
        <c:tickLblPos val="none"/>
        <c:crossAx val="760338912"/>
        <c:crosses val="autoZero"/>
        <c:auto val="1"/>
        <c:lblAlgn val="ctr"/>
        <c:lblOffset val="100"/>
        <c:noMultiLvlLbl val="1"/>
      </c:catAx>
      <c:valAx>
        <c:axId val="760338912"/>
        <c:scaling>
          <c:orientation val="minMax"/>
        </c:scaling>
        <c:delete val="1"/>
        <c:axPos val="l"/>
        <c:numFmt formatCode="General" sourceLinked="1"/>
        <c:majorTickMark val="out"/>
        <c:minorTickMark val="none"/>
        <c:tickLblPos val="none"/>
        <c:crossAx val="760338352"/>
        <c:crosses val="autoZero"/>
        <c:crossBetween val="midCat"/>
      </c:valAx>
    </c:plotArea>
    <c:plotVisOnly val="1"/>
    <c:dispBlanksAs val="zero"/>
    <c:showDLblsOverMax val="0"/>
  </c:chart>
  <c:txPr>
    <a:bodyPr/>
    <a:lstStyle/>
    <a:p>
      <a:pPr>
        <a:defRPr lang="zh-CN" sz="18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2019/6/25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2019/6/25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23</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8</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fld id="{D5D84C86-7404-497C-BCB5-4003B0F51D3E}" type="slidenum">
              <a:rPr lang="zh-CN" altLang="en-US" sz="1200"/>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2019/6/25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2019/6/25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14" name="矩形 259"/>
          <p:cNvSpPr>
            <a:spLocks noChangeArrowheads="1"/>
          </p:cNvSpPr>
          <p:nvPr/>
        </p:nvSpPr>
        <p:spPr bwMode="auto">
          <a:xfrm>
            <a:off x="3238500" y="1788604"/>
            <a:ext cx="63817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dirty="0">
                <a:solidFill>
                  <a:schemeClr val="bg1"/>
                </a:solidFill>
                <a:cs typeface="Arial" panose="020B0604020202020204" pitchFamily="34" charset="0"/>
              </a:rPr>
              <a:t>商务型</a:t>
            </a:r>
            <a:r>
              <a:rPr lang="en-US" altLang="zh-CN" sz="7200" b="1" dirty="0">
                <a:solidFill>
                  <a:schemeClr val="bg1"/>
                </a:solidFill>
                <a:cs typeface="Arial" panose="020B0604020202020204" pitchFamily="34" charset="0"/>
              </a:rPr>
              <a:t>PPT</a:t>
            </a:r>
            <a:r>
              <a:rPr lang="zh-CN" altLang="en-US" sz="7200" b="1" dirty="0">
                <a:solidFill>
                  <a:schemeClr val="bg1"/>
                </a:solidFill>
                <a:cs typeface="Arial" panose="020B0604020202020204" pitchFamily="34" charset="0"/>
              </a:rPr>
              <a:t>模版</a:t>
            </a:r>
          </a:p>
        </p:txBody>
      </p:sp>
      <p:sp>
        <p:nvSpPr>
          <p:cNvPr id="15" name="矩形 259"/>
          <p:cNvSpPr>
            <a:spLocks noChangeArrowheads="1"/>
          </p:cNvSpPr>
          <p:nvPr/>
        </p:nvSpPr>
        <p:spPr bwMode="auto">
          <a:xfrm>
            <a:off x="2705100" y="4567586"/>
            <a:ext cx="2571750" cy="28638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rPr>
              <a:t>freeppt7.com</a:t>
            </a:r>
            <a:endPar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259"/>
          <p:cNvSpPr>
            <a:spLocks noChangeArrowheads="1"/>
          </p:cNvSpPr>
          <p:nvPr/>
        </p:nvSpPr>
        <p:spPr bwMode="auto">
          <a:xfrm>
            <a:off x="3314700" y="2958158"/>
            <a:ext cx="62293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00" dirty="0">
                <a:solidFill>
                  <a:schemeClr val="bg1"/>
                </a:solidFill>
                <a:cs typeface="Arial" panose="020B0604020202020204" pitchFamily="34" charset="0"/>
              </a:rPr>
              <a:t>Please replace the text, modify the text, you can also copy your content directly to this. Please replace the text, modify the text, you can also copy your content directly to this. Please replace the text, modify the text, you can also copy your content directly to this. Please replace the text, modify the text, you can also copy your content directly to this.</a:t>
            </a:r>
            <a:endParaRPr lang="zh-CN" altLang="en-US" sz="700" dirty="0">
              <a:solidFill>
                <a:schemeClr val="bg1"/>
              </a:solidFill>
              <a:cs typeface="Arial" panose="020B0604020202020204" pitchFamily="34" charset="0"/>
            </a:endParaRPr>
          </a:p>
        </p:txBody>
      </p:sp>
      <p:sp>
        <p:nvSpPr>
          <p:cNvPr id="11" name="矩形 259"/>
          <p:cNvSpPr>
            <a:spLocks noChangeArrowheads="1"/>
          </p:cNvSpPr>
          <p:nvPr/>
        </p:nvSpPr>
        <p:spPr bwMode="auto">
          <a:xfrm>
            <a:off x="7410504" y="4567586"/>
            <a:ext cx="2743146" cy="28638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rPr>
              <a:t>https://www.freeppt7.com</a:t>
            </a:r>
          </a:p>
        </p:txBody>
      </p:sp>
      <p:sp>
        <p:nvSpPr>
          <p:cNvPr id="5" name="矩形 4"/>
          <p:cNvSpPr/>
          <p:nvPr/>
        </p:nvSpPr>
        <p:spPr>
          <a:xfrm>
            <a:off x="2705100" y="14566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pic>
        <p:nvPicPr>
          <p:cNvPr id="6"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1256300"/>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par>
                          <p:cTn id="17" fill="hold">
                            <p:stCondLst>
                              <p:cond delay="20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gtEl>
                                        <p:attrNameLst>
                                          <p:attrName>ppt_y</p:attrName>
                                        </p:attrNameLst>
                                      </p:cBhvr>
                                      <p:tavLst>
                                        <p:tav tm="0">
                                          <p:val>
                                            <p:strVal val="#ppt_y"/>
                                          </p:val>
                                        </p:tav>
                                        <p:tav tm="100000">
                                          <p:val>
                                            <p:strVal val="#ppt_y"/>
                                          </p:val>
                                        </p:tav>
                                      </p:tavLst>
                                    </p:anim>
                                    <p:anim calcmode="lin" valueType="num">
                                      <p:cBhvr>
                                        <p:cTn id="2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gtEl>
                                      </p:cBhvr>
                                    </p:animEffect>
                                  </p:childTnLst>
                                </p:cTn>
                              </p:par>
                            </p:childTnLst>
                          </p:cTn>
                        </p:par>
                        <p:par>
                          <p:cTn id="25" fill="hold">
                            <p:stCondLst>
                              <p:cond delay="2849"/>
                            </p:stCondLst>
                            <p:childTnLst>
                              <p:par>
                                <p:cTn id="26" presetID="26" presetClass="emph" presetSubtype="0" fill="hold" grpId="1" nodeType="afterEffect">
                                  <p:stCondLst>
                                    <p:cond delay="0"/>
                                  </p:stCondLst>
                                  <p:iterate type="lt">
                                    <p:tmPct val="0"/>
                                  </p:iterate>
                                  <p:childTnLst>
                                    <p:animEffect transition="out" filter="fade">
                                      <p:cBhvr>
                                        <p:cTn id="27" dur="500" tmFilter="0, 0; .2, .5; .8, .5; 1, 0"/>
                                        <p:tgtEl>
                                          <p:spTgt spid="14"/>
                                        </p:tgtEl>
                                      </p:cBhvr>
                                    </p:animEffect>
                                    <p:animScale>
                                      <p:cBhvr>
                                        <p:cTn id="28" dur="250" autoRev="1" fill="hold"/>
                                        <p:tgtEl>
                                          <p:spTgt spid="14"/>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15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6"/>
                </p:tgtEl>
              </p:cMediaNode>
            </p:audio>
          </p:childTnLst>
        </p:cTn>
      </p:par>
    </p:tnLst>
    <p:bldLst>
      <p:bldP spid="14" grpId="0"/>
      <p:bldP spid="14" grpId="1"/>
      <p:bldP spid="15" grpId="0" bldLvl="0" animBg="1"/>
      <p:bldP spid="16" grpId="0"/>
      <p:bldP spid="11" grpId="0" bldLvl="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840835" y="2344933"/>
            <a:ext cx="3695028" cy="3695028"/>
            <a:chOff x="6240781" y="1363135"/>
            <a:chExt cx="4963584" cy="4963584"/>
          </a:xfrm>
        </p:grpSpPr>
        <p:grpSp>
          <p:nvGrpSpPr>
            <p:cNvPr id="13" name="Group 12"/>
            <p:cNvGrpSpPr/>
            <p:nvPr userDrawn="1"/>
          </p:nvGrpSpPr>
          <p:grpSpPr>
            <a:xfrm>
              <a:off x="6240781" y="1363135"/>
              <a:ext cx="3255433" cy="2434167"/>
              <a:chOff x="4657725" y="946151"/>
              <a:chExt cx="2441575" cy="1825625"/>
            </a:xfrm>
          </p:grpSpPr>
          <p:sp>
            <p:nvSpPr>
              <p:cNvPr id="27"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userDrawn="1"/>
          </p:nvGrpSpPr>
          <p:grpSpPr>
            <a:xfrm>
              <a:off x="6240781" y="3111502"/>
              <a:ext cx="2434167" cy="3215217"/>
              <a:chOff x="4657725" y="2257426"/>
              <a:chExt cx="1825625" cy="2411413"/>
            </a:xfrm>
          </p:grpSpPr>
          <p:sp>
            <p:nvSpPr>
              <p:cNvPr id="25"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chemeClr val="accent3"/>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userDrawn="1"/>
          </p:nvGrpSpPr>
          <p:grpSpPr>
            <a:xfrm>
              <a:off x="7967980" y="3892551"/>
              <a:ext cx="3236384" cy="2434167"/>
              <a:chOff x="5953125" y="2843213"/>
              <a:chExt cx="2427288" cy="1825625"/>
            </a:xfrm>
          </p:grpSpPr>
          <p:sp>
            <p:nvSpPr>
              <p:cNvPr id="23"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userDrawn="1"/>
          </p:nvGrpSpPr>
          <p:grpSpPr>
            <a:xfrm>
              <a:off x="8770198" y="1363135"/>
              <a:ext cx="2434167" cy="3276600"/>
              <a:chOff x="6554788" y="946151"/>
              <a:chExt cx="1825625" cy="2457450"/>
            </a:xfrm>
          </p:grpSpPr>
          <p:sp>
            <p:nvSpPr>
              <p:cNvPr id="21"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173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algn="just">
                <a:lnSpc>
                  <a:spcPct val="120000"/>
                </a:lnSpc>
              </a:pPr>
              <a:r>
                <a:rPr lang="zh-CN" altLang="en-US"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735"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30"/>
          <p:cNvGrpSpPr/>
          <p:nvPr/>
        </p:nvGrpSpPr>
        <p:grpSpPr>
          <a:xfrm>
            <a:off x="6924671" y="2712385"/>
            <a:ext cx="3609160" cy="572731"/>
            <a:chOff x="8633669" y="2306010"/>
            <a:chExt cx="2990246" cy="625370"/>
          </a:xfrm>
        </p:grpSpPr>
        <p:sp>
          <p:nvSpPr>
            <p:cNvPr id="3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0"/>
          <p:cNvGrpSpPr/>
          <p:nvPr/>
        </p:nvGrpSpPr>
        <p:grpSpPr>
          <a:xfrm>
            <a:off x="6924671" y="3535890"/>
            <a:ext cx="3609160" cy="572731"/>
            <a:chOff x="8633669" y="2306010"/>
            <a:chExt cx="2990246" cy="625370"/>
          </a:xfrm>
        </p:grpSpPr>
        <p:sp>
          <p:nvSpPr>
            <p:cNvPr id="34"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0"/>
          <p:cNvGrpSpPr/>
          <p:nvPr/>
        </p:nvGrpSpPr>
        <p:grpSpPr>
          <a:xfrm>
            <a:off x="6924671" y="4359397"/>
            <a:ext cx="3609160" cy="572731"/>
            <a:chOff x="8633669" y="2306010"/>
            <a:chExt cx="2990246" cy="625370"/>
          </a:xfrm>
        </p:grpSpPr>
        <p:sp>
          <p:nvSpPr>
            <p:cNvPr id="37"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0"/>
          <p:cNvGrpSpPr/>
          <p:nvPr/>
        </p:nvGrpSpPr>
        <p:grpSpPr>
          <a:xfrm>
            <a:off x="6924671" y="5182902"/>
            <a:ext cx="3609160" cy="572731"/>
            <a:chOff x="8633669" y="2306010"/>
            <a:chExt cx="2990246" cy="625370"/>
          </a:xfrm>
        </p:grpSpPr>
        <p:sp>
          <p:nvSpPr>
            <p:cNvPr id="40" name="Rectangle 28"/>
            <p:cNvSpPr/>
            <p:nvPr/>
          </p:nvSpPr>
          <p:spPr>
            <a:xfrm>
              <a:off x="8633669" y="2623602"/>
              <a:ext cx="2990246" cy="30777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29"/>
            <p:cNvSpPr txBox="1"/>
            <p:nvPr/>
          </p:nvSpPr>
          <p:spPr>
            <a:xfrm>
              <a:off x="8633669" y="2306010"/>
              <a:ext cx="1279218" cy="282293"/>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4294967295"/>
          </p:nvPr>
        </p:nvSpPr>
        <p:spPr>
          <a:xfrm>
            <a:off x="2775371" y="274226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 Placeholder 17"/>
          <p:cNvSpPr>
            <a:spLocks noGrp="1"/>
          </p:cNvSpPr>
          <p:nvPr>
            <p:ph type="body" sz="quarter" idx="4294967295"/>
          </p:nvPr>
        </p:nvSpPr>
        <p:spPr>
          <a:xfrm>
            <a:off x="2509101" y="4756459"/>
            <a:ext cx="1957665"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3" name="Text Placeholder 12"/>
          <p:cNvSpPr>
            <a:spLocks noGrp="1"/>
          </p:cNvSpPr>
          <p:nvPr>
            <p:ph type="body" sz="quarter" idx="4294967295"/>
          </p:nvPr>
        </p:nvSpPr>
        <p:spPr>
          <a:xfrm>
            <a:off x="8988790" y="4023024"/>
            <a:ext cx="1963179" cy="430695"/>
          </a:xfrm>
          <a:prstGeom prst="rect">
            <a:avLst/>
          </a:prstGeom>
        </p:spPr>
        <p:txBody>
          <a:bodyPr vert="horz" lIns="0" tIns="0" rIns="0" bIns="0" rtlCol="0">
            <a:spAutoFit/>
          </a:bodyPr>
          <a:lstStyle/>
          <a:p>
            <a:pPr marL="0" indent="0" algn="just">
              <a:lnSpc>
                <a:spcPct val="120000"/>
              </a:lnSpc>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4842453" y="2347790"/>
            <a:ext cx="3743604" cy="3704526"/>
            <a:chOff x="9988635" y="4910465"/>
            <a:chExt cx="5069416" cy="5016501"/>
          </a:xfrm>
        </p:grpSpPr>
        <p:sp>
          <p:nvSpPr>
            <p:cNvPr id="4" name="Freeform 3"/>
            <p:cNvSpPr/>
            <p:nvPr/>
          </p:nvSpPr>
          <p:spPr bwMode="auto">
            <a:xfrm>
              <a:off x="10483935" y="4910465"/>
              <a:ext cx="3297767" cy="3388784"/>
            </a:xfrm>
            <a:custGeom>
              <a:avLst/>
              <a:gdLst>
                <a:gd name="T0" fmla="*/ 547 w 1071"/>
                <a:gd name="T1" fmla="*/ 0 h 1101"/>
                <a:gd name="T2" fmla="*/ 0 w 1071"/>
                <a:gd name="T3" fmla="*/ 547 h 1101"/>
                <a:gd name="T4" fmla="*/ 263 w 1071"/>
                <a:gd name="T5" fmla="*/ 1015 h 1101"/>
                <a:gd name="T6" fmla="*/ 213 w 1071"/>
                <a:gd name="T7" fmla="*/ 1101 h 1101"/>
                <a:gd name="T8" fmla="*/ 604 w 1071"/>
                <a:gd name="T9" fmla="*/ 1101 h 1101"/>
                <a:gd name="T10" fmla="*/ 409 w 1071"/>
                <a:gd name="T11" fmla="*/ 762 h 1101"/>
                <a:gd name="T12" fmla="*/ 359 w 1071"/>
                <a:gd name="T13" fmla="*/ 847 h 1101"/>
                <a:gd name="T14" fmla="*/ 193 w 1071"/>
                <a:gd name="T15" fmla="*/ 547 h 1101"/>
                <a:gd name="T16" fmla="*/ 547 w 1071"/>
                <a:gd name="T17" fmla="*/ 194 h 1101"/>
                <a:gd name="T18" fmla="*/ 859 w 1071"/>
                <a:gd name="T19" fmla="*/ 381 h 1101"/>
                <a:gd name="T20" fmla="*/ 938 w 1071"/>
                <a:gd name="T21" fmla="*/ 375 h 1101"/>
                <a:gd name="T22" fmla="*/ 1071 w 1071"/>
                <a:gd name="T23" fmla="*/ 390 h 1101"/>
                <a:gd name="T24" fmla="*/ 547 w 1071"/>
                <a:gd name="T25" fmla="*/ 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1" h="1101">
                  <a:moveTo>
                    <a:pt x="547" y="0"/>
                  </a:moveTo>
                  <a:cubicBezTo>
                    <a:pt x="245" y="0"/>
                    <a:pt x="0" y="245"/>
                    <a:pt x="0" y="547"/>
                  </a:cubicBezTo>
                  <a:cubicBezTo>
                    <a:pt x="0" y="745"/>
                    <a:pt x="105" y="919"/>
                    <a:pt x="263" y="1015"/>
                  </a:cubicBezTo>
                  <a:cubicBezTo>
                    <a:pt x="213" y="1101"/>
                    <a:pt x="213" y="1101"/>
                    <a:pt x="213" y="1101"/>
                  </a:cubicBezTo>
                  <a:cubicBezTo>
                    <a:pt x="604" y="1101"/>
                    <a:pt x="604" y="1101"/>
                    <a:pt x="604" y="1101"/>
                  </a:cubicBezTo>
                  <a:cubicBezTo>
                    <a:pt x="409" y="762"/>
                    <a:pt x="409" y="762"/>
                    <a:pt x="409" y="762"/>
                  </a:cubicBezTo>
                  <a:cubicBezTo>
                    <a:pt x="359" y="847"/>
                    <a:pt x="359" y="847"/>
                    <a:pt x="359" y="847"/>
                  </a:cubicBezTo>
                  <a:cubicBezTo>
                    <a:pt x="260" y="785"/>
                    <a:pt x="193" y="674"/>
                    <a:pt x="193" y="547"/>
                  </a:cubicBezTo>
                  <a:cubicBezTo>
                    <a:pt x="193" y="352"/>
                    <a:pt x="352" y="194"/>
                    <a:pt x="547" y="194"/>
                  </a:cubicBezTo>
                  <a:cubicBezTo>
                    <a:pt x="682" y="194"/>
                    <a:pt x="799" y="269"/>
                    <a:pt x="859" y="381"/>
                  </a:cubicBezTo>
                  <a:cubicBezTo>
                    <a:pt x="885" y="377"/>
                    <a:pt x="911" y="375"/>
                    <a:pt x="938" y="375"/>
                  </a:cubicBezTo>
                  <a:cubicBezTo>
                    <a:pt x="984" y="375"/>
                    <a:pt x="1029" y="380"/>
                    <a:pt x="1071" y="390"/>
                  </a:cubicBezTo>
                  <a:cubicBezTo>
                    <a:pt x="1004" y="165"/>
                    <a:pt x="795" y="0"/>
                    <a:pt x="547" y="0"/>
                  </a:cubicBezTo>
                  <a:close/>
                </a:path>
              </a:pathLst>
            </a:custGeom>
            <a:solidFill>
              <a:schemeClr val="accent1"/>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11777218" y="6144481"/>
              <a:ext cx="3280833" cy="3412067"/>
            </a:xfrm>
            <a:custGeom>
              <a:avLst/>
              <a:gdLst>
                <a:gd name="T0" fmla="*/ 518 w 1065"/>
                <a:gd name="T1" fmla="*/ 14 h 1108"/>
                <a:gd name="T2" fmla="*/ 245 w 1065"/>
                <a:gd name="T3" fmla="*/ 87 h 1108"/>
                <a:gd name="T4" fmla="*/ 195 w 1065"/>
                <a:gd name="T5" fmla="*/ 0 h 1108"/>
                <a:gd name="T6" fmla="*/ 0 w 1065"/>
                <a:gd name="T7" fmla="*/ 339 h 1108"/>
                <a:gd name="T8" fmla="*/ 391 w 1065"/>
                <a:gd name="T9" fmla="*/ 339 h 1108"/>
                <a:gd name="T10" fmla="*/ 342 w 1065"/>
                <a:gd name="T11" fmla="*/ 254 h 1108"/>
                <a:gd name="T12" fmla="*/ 518 w 1065"/>
                <a:gd name="T13" fmla="*/ 208 h 1108"/>
                <a:gd name="T14" fmla="*/ 872 w 1065"/>
                <a:gd name="T15" fmla="*/ 561 h 1108"/>
                <a:gd name="T16" fmla="*/ 518 w 1065"/>
                <a:gd name="T17" fmla="*/ 915 h 1108"/>
                <a:gd name="T18" fmla="*/ 505 w 1065"/>
                <a:gd name="T19" fmla="*/ 915 h 1108"/>
                <a:gd name="T20" fmla="*/ 385 w 1065"/>
                <a:gd name="T21" fmla="*/ 1092 h 1108"/>
                <a:gd name="T22" fmla="*/ 518 w 1065"/>
                <a:gd name="T23" fmla="*/ 1108 h 1108"/>
                <a:gd name="T24" fmla="*/ 1065 w 1065"/>
                <a:gd name="T25" fmla="*/ 561 h 1108"/>
                <a:gd name="T26" fmla="*/ 518 w 1065"/>
                <a:gd name="T27" fmla="*/ 14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5" h="1108">
                  <a:moveTo>
                    <a:pt x="518" y="14"/>
                  </a:moveTo>
                  <a:cubicBezTo>
                    <a:pt x="419" y="14"/>
                    <a:pt x="326" y="41"/>
                    <a:pt x="245" y="87"/>
                  </a:cubicBezTo>
                  <a:cubicBezTo>
                    <a:pt x="195" y="0"/>
                    <a:pt x="195" y="0"/>
                    <a:pt x="195" y="0"/>
                  </a:cubicBezTo>
                  <a:cubicBezTo>
                    <a:pt x="0" y="339"/>
                    <a:pt x="0" y="339"/>
                    <a:pt x="0" y="339"/>
                  </a:cubicBezTo>
                  <a:cubicBezTo>
                    <a:pt x="391" y="339"/>
                    <a:pt x="391" y="339"/>
                    <a:pt x="391" y="339"/>
                  </a:cubicBezTo>
                  <a:cubicBezTo>
                    <a:pt x="342" y="254"/>
                    <a:pt x="342" y="254"/>
                    <a:pt x="342" y="254"/>
                  </a:cubicBezTo>
                  <a:cubicBezTo>
                    <a:pt x="394" y="225"/>
                    <a:pt x="454" y="208"/>
                    <a:pt x="518" y="208"/>
                  </a:cubicBezTo>
                  <a:cubicBezTo>
                    <a:pt x="713" y="208"/>
                    <a:pt x="872" y="366"/>
                    <a:pt x="872" y="561"/>
                  </a:cubicBezTo>
                  <a:cubicBezTo>
                    <a:pt x="872" y="757"/>
                    <a:pt x="713" y="915"/>
                    <a:pt x="518" y="915"/>
                  </a:cubicBezTo>
                  <a:cubicBezTo>
                    <a:pt x="514" y="915"/>
                    <a:pt x="509" y="915"/>
                    <a:pt x="505" y="915"/>
                  </a:cubicBezTo>
                  <a:cubicBezTo>
                    <a:pt x="476" y="981"/>
                    <a:pt x="435" y="1041"/>
                    <a:pt x="385" y="1092"/>
                  </a:cubicBezTo>
                  <a:cubicBezTo>
                    <a:pt x="428" y="1103"/>
                    <a:pt x="472" y="1108"/>
                    <a:pt x="518" y="1108"/>
                  </a:cubicBezTo>
                  <a:cubicBezTo>
                    <a:pt x="820" y="1108"/>
                    <a:pt x="1065" y="863"/>
                    <a:pt x="1065" y="561"/>
                  </a:cubicBezTo>
                  <a:cubicBezTo>
                    <a:pt x="1065" y="259"/>
                    <a:pt x="820" y="14"/>
                    <a:pt x="518" y="14"/>
                  </a:cubicBezTo>
                  <a:close/>
                </a:path>
              </a:pathLst>
            </a:custGeom>
            <a:solidFill>
              <a:schemeClr val="accent2"/>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9988635" y="7101215"/>
              <a:ext cx="3644900" cy="2825751"/>
            </a:xfrm>
            <a:custGeom>
              <a:avLst/>
              <a:gdLst>
                <a:gd name="T0" fmla="*/ 1184 w 1184"/>
                <a:gd name="T1" fmla="*/ 388 h 917"/>
                <a:gd name="T2" fmla="*/ 988 w 1184"/>
                <a:gd name="T3" fmla="*/ 49 h 917"/>
                <a:gd name="T4" fmla="*/ 793 w 1184"/>
                <a:gd name="T5" fmla="*/ 388 h 917"/>
                <a:gd name="T6" fmla="*/ 900 w 1184"/>
                <a:gd name="T7" fmla="*/ 388 h 917"/>
                <a:gd name="T8" fmla="*/ 547 w 1184"/>
                <a:gd name="T9" fmla="*/ 724 h 917"/>
                <a:gd name="T10" fmla="*/ 193 w 1184"/>
                <a:gd name="T11" fmla="*/ 370 h 917"/>
                <a:gd name="T12" fmla="*/ 242 w 1184"/>
                <a:gd name="T13" fmla="*/ 192 h 917"/>
                <a:gd name="T14" fmla="*/ 145 w 1184"/>
                <a:gd name="T15" fmla="*/ 0 h 917"/>
                <a:gd name="T16" fmla="*/ 0 w 1184"/>
                <a:gd name="T17" fmla="*/ 370 h 917"/>
                <a:gd name="T18" fmla="*/ 547 w 1184"/>
                <a:gd name="T19" fmla="*/ 917 h 917"/>
                <a:gd name="T20" fmla="*/ 1094 w 1184"/>
                <a:gd name="T21" fmla="*/ 388 h 917"/>
                <a:gd name="T22" fmla="*/ 1184 w 1184"/>
                <a:gd name="T23" fmla="*/ 38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4" h="917">
                  <a:moveTo>
                    <a:pt x="1184" y="388"/>
                  </a:moveTo>
                  <a:cubicBezTo>
                    <a:pt x="988" y="49"/>
                    <a:pt x="988" y="49"/>
                    <a:pt x="988" y="49"/>
                  </a:cubicBezTo>
                  <a:cubicBezTo>
                    <a:pt x="793" y="388"/>
                    <a:pt x="793" y="388"/>
                    <a:pt x="793" y="388"/>
                  </a:cubicBezTo>
                  <a:cubicBezTo>
                    <a:pt x="900" y="388"/>
                    <a:pt x="900" y="388"/>
                    <a:pt x="900" y="388"/>
                  </a:cubicBezTo>
                  <a:cubicBezTo>
                    <a:pt x="891" y="575"/>
                    <a:pt x="737" y="724"/>
                    <a:pt x="547" y="724"/>
                  </a:cubicBezTo>
                  <a:cubicBezTo>
                    <a:pt x="352" y="724"/>
                    <a:pt x="193" y="566"/>
                    <a:pt x="193" y="370"/>
                  </a:cubicBezTo>
                  <a:cubicBezTo>
                    <a:pt x="193" y="305"/>
                    <a:pt x="211" y="244"/>
                    <a:pt x="242" y="192"/>
                  </a:cubicBezTo>
                  <a:cubicBezTo>
                    <a:pt x="198" y="134"/>
                    <a:pt x="165" y="69"/>
                    <a:pt x="145" y="0"/>
                  </a:cubicBezTo>
                  <a:cubicBezTo>
                    <a:pt x="55" y="97"/>
                    <a:pt x="0" y="227"/>
                    <a:pt x="0" y="370"/>
                  </a:cubicBezTo>
                  <a:cubicBezTo>
                    <a:pt x="0" y="672"/>
                    <a:pt x="245" y="917"/>
                    <a:pt x="547" y="917"/>
                  </a:cubicBezTo>
                  <a:cubicBezTo>
                    <a:pt x="843" y="917"/>
                    <a:pt x="1085" y="682"/>
                    <a:pt x="1094" y="388"/>
                  </a:cubicBezTo>
                  <a:lnTo>
                    <a:pt x="1184" y="388"/>
                  </a:lnTo>
                  <a:close/>
                </a:path>
              </a:pathLst>
            </a:custGeom>
            <a:solidFill>
              <a:schemeClr val="accent4"/>
            </a:solidFill>
            <a:ln>
              <a:noFill/>
            </a:ln>
          </p:spPr>
          <p:txBody>
            <a:bodyPr vert="horz" wrap="square" lIns="55827" tIns="27914" rIns="55827" bIns="27914" numCol="1" anchor="t" anchorCtr="0" compatLnSpc="1"/>
            <a:lstStyle/>
            <a:p>
              <a:pPr algn="just">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 name="TextBox 6"/>
            <p:cNvSpPr txBox="1"/>
            <p:nvPr/>
          </p:nvSpPr>
          <p:spPr>
            <a:xfrm rot="18978467">
              <a:off x="10746309" y="5519640"/>
              <a:ext cx="1366259" cy="508848"/>
            </a:xfrm>
            <a:prstGeom prst="rect">
              <a:avLst/>
            </a:prstGeom>
            <a:noFill/>
          </p:spPr>
          <p:txBody>
            <a:bodyPr wrap="none" rtlCol="0" anchor="ctr">
              <a:prstTxWarp prst="textArchUp">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8" name="TextBox 7"/>
            <p:cNvSpPr txBox="1"/>
            <p:nvPr/>
          </p:nvSpPr>
          <p:spPr>
            <a:xfrm>
              <a:off x="10861134" y="9105070"/>
              <a:ext cx="1645320"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9" name="TextBox 8"/>
            <p:cNvSpPr txBox="1"/>
            <p:nvPr/>
          </p:nvSpPr>
          <p:spPr>
            <a:xfrm rot="17644843">
              <a:off x="13516862" y="8044825"/>
              <a:ext cx="1748521" cy="508848"/>
            </a:xfrm>
            <a:prstGeom prst="rect">
              <a:avLst/>
            </a:prstGeom>
            <a:noFill/>
          </p:spPr>
          <p:txBody>
            <a:bodyPr wrap="none" rtlCol="0" anchor="ctr">
              <a:prstTxWarp prst="textArchDown">
                <a:avLst/>
              </a:prstTxWarp>
              <a:spAutoFit/>
            </a:bodyPr>
            <a:lstStyle/>
            <a:p>
              <a:pPr algn="ctr">
                <a:lnSpc>
                  <a:spcPct val="120000"/>
                </a:lnSpc>
              </a:pPr>
              <a:r>
                <a:rPr kumimoji="1" lang="zh-CN" altLang="en-US" sz="140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kumimoji="1" lang="zh-CN" altLang="en-US" sz="1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0">
        <p14:ferris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8447374" y="2587308"/>
            <a:ext cx="3960099" cy="1528470"/>
            <a:chOff x="2872440" y="650416"/>
            <a:chExt cx="2814809" cy="1087127"/>
          </a:xfrm>
        </p:grpSpPr>
        <p:sp>
          <p:nvSpPr>
            <p:cNvPr id="21" name="文本框 66"/>
            <p:cNvSpPr txBox="1">
              <a:spLocks noChangeArrowheads="1"/>
            </p:cNvSpPr>
            <p:nvPr/>
          </p:nvSpPr>
          <p:spPr bwMode="auto">
            <a:xfrm>
              <a:off x="2872440" y="949479"/>
              <a:ext cx="2814809" cy="788064"/>
            </a:xfrm>
            <a:prstGeom prst="rect">
              <a:avLst/>
            </a:prstGeom>
            <a:noFill/>
            <a:ln>
              <a:noFill/>
            </a:ln>
          </p:spPr>
          <p:txBody>
            <a:bodyPr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9" name="文本框 13"/>
            <p:cNvSpPr txBox="1">
              <a:spLocks noChangeArrowheads="1"/>
            </p:cNvSpPr>
            <p:nvPr/>
          </p:nvSpPr>
          <p:spPr bwMode="auto">
            <a:xfrm>
              <a:off x="2872440" y="650416"/>
              <a:ext cx="131259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2" name="矩形 1"/>
          <p:cNvSpPr/>
          <p:nvPr/>
        </p:nvSpPr>
        <p:spPr>
          <a:xfrm>
            <a:off x="7996450" y="1"/>
            <a:ext cx="4861948" cy="151573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7996450" y="5705758"/>
            <a:ext cx="4861948" cy="152689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 name="组合 55"/>
          <p:cNvGrpSpPr/>
          <p:nvPr/>
        </p:nvGrpSpPr>
        <p:grpSpPr bwMode="auto">
          <a:xfrm>
            <a:off x="802147" y="1443283"/>
            <a:ext cx="6425397" cy="1353786"/>
            <a:chOff x="5125834" y="3704193"/>
            <a:chExt cx="4569611" cy="962571"/>
          </a:xfrm>
        </p:grpSpPr>
        <p:sp>
          <p:nvSpPr>
            <p:cNvPr id="57" name="文本框 66"/>
            <p:cNvSpPr txBox="1">
              <a:spLocks noChangeArrowheads="1"/>
            </p:cNvSpPr>
            <p:nvPr/>
          </p:nvSpPr>
          <p:spPr bwMode="auto">
            <a:xfrm>
              <a:off x="5125835" y="4010256"/>
              <a:ext cx="4569610" cy="656508"/>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7" name="文本框 66"/>
            <p:cNvSpPr txBox="1">
              <a:spLocks noChangeArrowheads="1"/>
            </p:cNvSpPr>
            <p:nvPr/>
          </p:nvSpPr>
          <p:spPr bwMode="auto">
            <a:xfrm>
              <a:off x="5125834" y="3704193"/>
              <a:ext cx="1869231" cy="21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2"/>
          <p:cNvGrpSpPr/>
          <p:nvPr/>
        </p:nvGrpSpPr>
        <p:grpSpPr bwMode="auto">
          <a:xfrm>
            <a:off x="812800" y="4042691"/>
            <a:ext cx="6414744" cy="1002312"/>
            <a:chOff x="546100" y="2874940"/>
            <a:chExt cx="4561846" cy="713364"/>
          </a:xfrm>
        </p:grpSpPr>
        <p:grpSp>
          <p:nvGrpSpPr>
            <p:cNvPr id="21520" name="组合 8"/>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21" name="组合 71"/>
            <p:cNvGrpSpPr/>
            <p:nvPr/>
          </p:nvGrpSpPr>
          <p:grpSpPr bwMode="auto">
            <a:xfrm>
              <a:off x="1417435" y="2874940"/>
              <a:ext cx="3690511" cy="604581"/>
              <a:chOff x="5125835" y="3157515"/>
              <a:chExt cx="3690511" cy="604581"/>
            </a:xfrm>
          </p:grpSpPr>
          <p:sp>
            <p:nvSpPr>
              <p:cNvPr id="73" name="文本框 66"/>
              <p:cNvSpPr txBox="1">
                <a:spLocks noChangeArrowheads="1"/>
              </p:cNvSpPr>
              <p:nvPr/>
            </p:nvSpPr>
            <p:spPr bwMode="auto">
              <a:xfrm>
                <a:off x="5125835" y="3367805"/>
                <a:ext cx="3690511" cy="39429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3" name="文本框 66"/>
              <p:cNvSpPr txBox="1">
                <a:spLocks noChangeArrowheads="1"/>
              </p:cNvSpPr>
              <p:nvPr/>
            </p:nvSpPr>
            <p:spPr bwMode="auto">
              <a:xfrm>
                <a:off x="5125835" y="3157515"/>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grpSp>
        <p:nvGrpSpPr>
          <p:cNvPr id="11" name="组合 3"/>
          <p:cNvGrpSpPr/>
          <p:nvPr/>
        </p:nvGrpSpPr>
        <p:grpSpPr bwMode="auto">
          <a:xfrm>
            <a:off x="812800" y="5320405"/>
            <a:ext cx="6414744" cy="992542"/>
            <a:chOff x="546100" y="3783593"/>
            <a:chExt cx="4561846" cy="706411"/>
          </a:xfrm>
        </p:grpSpPr>
        <p:grpSp>
          <p:nvGrpSpPr>
            <p:cNvPr id="21514" name="组合 9"/>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19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515" name="组合 74"/>
            <p:cNvGrpSpPr/>
            <p:nvPr/>
          </p:nvGrpSpPr>
          <p:grpSpPr bwMode="auto">
            <a:xfrm>
              <a:off x="1417435" y="3783593"/>
              <a:ext cx="3690511" cy="604581"/>
              <a:chOff x="5125835" y="3164468"/>
              <a:chExt cx="3690511" cy="604581"/>
            </a:xfrm>
          </p:grpSpPr>
          <p:sp>
            <p:nvSpPr>
              <p:cNvPr id="76" name="文本框 66"/>
              <p:cNvSpPr txBox="1">
                <a:spLocks noChangeArrowheads="1"/>
              </p:cNvSpPr>
              <p:nvPr/>
            </p:nvSpPr>
            <p:spPr bwMode="auto">
              <a:xfrm>
                <a:off x="5125835" y="3374758"/>
                <a:ext cx="3690511" cy="394291"/>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17" name="文本框 66"/>
              <p:cNvSpPr txBox="1">
                <a:spLocks noChangeArrowheads="1"/>
              </p:cNvSpPr>
              <p:nvPr/>
            </p:nvSpPr>
            <p:spPr bwMode="auto">
              <a:xfrm>
                <a:off x="5125835" y="3164468"/>
                <a:ext cx="1313252" cy="17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53" presetClass="entr" presetSubtype="16"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0-#ppt_w/2"/>
                                          </p:val>
                                        </p:tav>
                                        <p:tav tm="100000">
                                          <p:val>
                                            <p:strVal val="#ppt_x"/>
                                          </p:val>
                                        </p:tav>
                                      </p:tavLst>
                                    </p:anim>
                                    <p:anim calcmode="lin" valueType="num">
                                      <p:cBhvr additive="base">
                                        <p:cTn id="31" dur="75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17817" y="1538566"/>
            <a:ext cx="3284566" cy="4853182"/>
            <a:chOff x="1912729" y="1458758"/>
            <a:chExt cx="3510756" cy="5187394"/>
          </a:xfrm>
        </p:grpSpPr>
        <p:grpSp>
          <p:nvGrpSpPr>
            <p:cNvPr id="5" name="Group 4"/>
            <p:cNvGrpSpPr/>
            <p:nvPr/>
          </p:nvGrpSpPr>
          <p:grpSpPr>
            <a:xfrm>
              <a:off x="1972256" y="1458758"/>
              <a:ext cx="292103" cy="5187394"/>
              <a:chOff x="1374772" y="1213680"/>
              <a:chExt cx="274322" cy="5187394"/>
            </a:xfrm>
          </p:grpSpPr>
          <p:sp>
            <p:nvSpPr>
              <p:cNvPr id="22"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27"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Trapezoid 5"/>
            <p:cNvSpPr/>
            <p:nvPr/>
          </p:nvSpPr>
          <p:spPr>
            <a:xfrm rot="16200000">
              <a:off x="1594832" y="5341831"/>
              <a:ext cx="695326" cy="59529"/>
            </a:xfrm>
            <a:prstGeom prst="trapezoid">
              <a:avLst>
                <a:gd name="adj" fmla="val 69837"/>
              </a:avLst>
            </a:prstGeom>
            <a:solidFill>
              <a:schemeClr val="accent2">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rapezoid 7"/>
            <p:cNvSpPr/>
            <p:nvPr/>
          </p:nvSpPr>
          <p:spPr>
            <a:xfrm rot="16200000">
              <a:off x="1594832" y="3537234"/>
              <a:ext cx="695326" cy="59529"/>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2679704" y="2509740"/>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8"/>
            <p:cNvSpPr txBox="1"/>
            <p:nvPr/>
          </p:nvSpPr>
          <p:spPr>
            <a:xfrm>
              <a:off x="1944843" y="2478964"/>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p>
          </p:txBody>
        </p:sp>
        <p:sp>
          <p:nvSpPr>
            <p:cNvPr id="36" name="TextBox 191"/>
            <p:cNvSpPr txBox="1"/>
            <p:nvPr/>
          </p:nvSpPr>
          <p:spPr>
            <a:xfrm>
              <a:off x="1944843" y="3381429"/>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p>
          </p:txBody>
        </p:sp>
        <p:sp>
          <p:nvSpPr>
            <p:cNvPr id="37" name="TextBox 192"/>
            <p:cNvSpPr txBox="1"/>
            <p:nvPr/>
          </p:nvSpPr>
          <p:spPr>
            <a:xfrm>
              <a:off x="1944843" y="4283895"/>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p>
          </p:txBody>
        </p:sp>
        <p:sp>
          <p:nvSpPr>
            <p:cNvPr id="38" name="TextBox 193"/>
            <p:cNvSpPr txBox="1"/>
            <p:nvPr/>
          </p:nvSpPr>
          <p:spPr>
            <a:xfrm>
              <a:off x="1944843" y="5186362"/>
              <a:ext cx="303613" cy="349601"/>
            </a:xfrm>
            <a:prstGeom prst="rect">
              <a:avLst/>
            </a:prstGeom>
            <a:noFill/>
            <a:effectLst/>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4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p>
          </p:txBody>
        </p:sp>
        <p:sp>
          <p:nvSpPr>
            <p:cNvPr id="39" name="Rectangle 38"/>
            <p:cNvSpPr/>
            <p:nvPr/>
          </p:nvSpPr>
          <p:spPr>
            <a:xfrm>
              <a:off x="2679704" y="3412206"/>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Rectangle 39"/>
            <p:cNvSpPr/>
            <p:nvPr/>
          </p:nvSpPr>
          <p:spPr>
            <a:xfrm>
              <a:off x="2679704" y="4314672"/>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679704" y="5214753"/>
              <a:ext cx="2330568" cy="351177"/>
            </a:xfrm>
            <a:prstGeom prst="rect">
              <a:avLst/>
            </a:prstGeom>
          </p:spPr>
          <p:txBody>
            <a:bodyPr wrap="square">
              <a:spAutoFit/>
            </a:bodyPr>
            <a:lstStyle/>
            <a:p>
              <a:pPr algn="ctr">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en-GB"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 </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TextBox 42"/>
          <p:cNvSpPr txBox="1"/>
          <p:nvPr/>
        </p:nvSpPr>
        <p:spPr>
          <a:xfrm>
            <a:off x="5868972" y="2011869"/>
            <a:ext cx="1441420" cy="32855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5868972" y="2354521"/>
            <a:ext cx="4377747" cy="38779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Donut 44"/>
          <p:cNvSpPr/>
          <p:nvPr/>
        </p:nvSpPr>
        <p:spPr>
          <a:xfrm>
            <a:off x="5937233" y="330177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a:spLocks noEditPoints="1"/>
          </p:cNvSpPr>
          <p:nvPr/>
        </p:nvSpPr>
        <p:spPr bwMode="auto">
          <a:xfrm>
            <a:off x="6142990" y="349921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46"/>
          <p:cNvSpPr>
            <a:spLocks noEditPoints="1"/>
          </p:cNvSpPr>
          <p:nvPr/>
        </p:nvSpPr>
        <p:spPr bwMode="auto">
          <a:xfrm>
            <a:off x="6114638" y="5024359"/>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47"/>
          <p:cNvSpPr>
            <a:spLocks noEditPoints="1"/>
          </p:cNvSpPr>
          <p:nvPr/>
        </p:nvSpPr>
        <p:spPr bwMode="auto">
          <a:xfrm>
            <a:off x="8854192" y="502183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a:spLocks noEditPoints="1"/>
          </p:cNvSpPr>
          <p:nvPr/>
        </p:nvSpPr>
        <p:spPr bwMode="auto">
          <a:xfrm>
            <a:off x="8844060" y="351207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Donut 49"/>
          <p:cNvSpPr/>
          <p:nvPr/>
        </p:nvSpPr>
        <p:spPr>
          <a:xfrm>
            <a:off x="8610636" y="4818814"/>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Donut 50"/>
          <p:cNvSpPr/>
          <p:nvPr/>
        </p:nvSpPr>
        <p:spPr>
          <a:xfrm>
            <a:off x="5931813" y="48189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Donut 51"/>
          <p:cNvSpPr/>
          <p:nvPr/>
        </p:nvSpPr>
        <p:spPr>
          <a:xfrm>
            <a:off x="8604931" y="330177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6654485"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596777" y="3340555"/>
            <a:ext cx="543739" cy="327077"/>
          </a:xfrm>
          <a:prstGeom prst="rect">
            <a:avLst/>
          </a:prstGeom>
          <a:noFill/>
        </p:spPr>
        <p:txBody>
          <a:bodyPr wrap="none" rtlCol="0">
            <a:spAutoFit/>
          </a:bodyPr>
          <a:lstStyle/>
          <a:p>
            <a:pPr algn="just">
              <a:lnSpc>
                <a:spcPct val="120000"/>
              </a:lnSpc>
            </a:pPr>
            <a:r>
              <a:rPr lang="en-US"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9283439" y="3609779"/>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9282082" y="3340555"/>
            <a:ext cx="543739" cy="327077"/>
          </a:xfrm>
          <a:prstGeom prst="rect">
            <a:avLst/>
          </a:prstGeom>
          <a:noFill/>
        </p:spPr>
        <p:txBody>
          <a:bodyPr wrap="none" rtlCol="0">
            <a:spAutoFit/>
          </a:bodyPr>
          <a:lstStyle/>
          <a:p>
            <a:pPr algn="just">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654485"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596777" y="4849926"/>
            <a:ext cx="543739" cy="327077"/>
          </a:xfrm>
          <a:prstGeom prst="rect">
            <a:avLst/>
          </a:prstGeom>
          <a:noFill/>
        </p:spPr>
        <p:txBody>
          <a:bodyPr wrap="none" rtlCol="0">
            <a:spAutoFit/>
          </a:bodyPr>
          <a:lstStyle/>
          <a:p>
            <a:pPr algn="just">
              <a:lnSpc>
                <a:spcPct val="120000"/>
              </a:lnSpc>
            </a:pPr>
            <a:r>
              <a:rPr lang="en-US"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9340944" y="5135727"/>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9284396" y="4849926"/>
            <a:ext cx="543739" cy="327077"/>
          </a:xfrm>
          <a:prstGeom prst="rect">
            <a:avLst/>
          </a:prstGeom>
          <a:noFill/>
        </p:spPr>
        <p:txBody>
          <a:bodyPr wrap="none" rtlCol="0">
            <a:spAutoFit/>
          </a:bodyPr>
          <a:lstStyle/>
          <a:p>
            <a:pPr algn="just">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ectangle 60"/>
          <p:cNvSpPr/>
          <p:nvPr/>
        </p:nvSpPr>
        <p:spPr>
          <a:xfrm>
            <a:off x="5884114"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5884114"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62"/>
          <p:cNvSpPr/>
          <p:nvPr/>
        </p:nvSpPr>
        <p:spPr>
          <a:xfrm>
            <a:off x="8548425" y="4036579"/>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ectangle 63"/>
          <p:cNvSpPr/>
          <p:nvPr/>
        </p:nvSpPr>
        <p:spPr>
          <a:xfrm>
            <a:off x="8542297" y="5560125"/>
            <a:ext cx="2400274" cy="521938"/>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left)">
                                      <p:cBhvr>
                                        <p:cTn id="13" dur="500"/>
                                        <p:tgtEl>
                                          <p:spTgt spid="4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2000"/>
                            </p:stCondLst>
                            <p:childTnLst>
                              <p:par>
                                <p:cTn id="19" presetID="49" presetClass="entr" presetSubtype="0" decel="10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 calcmode="lin" valueType="num">
                                      <p:cBhvr>
                                        <p:cTn id="23" dur="500" fill="hold"/>
                                        <p:tgtEl>
                                          <p:spTgt spid="45"/>
                                        </p:tgtEl>
                                        <p:attrNameLst>
                                          <p:attrName>style.rotation</p:attrName>
                                        </p:attrNameLst>
                                      </p:cBhvr>
                                      <p:tavLst>
                                        <p:tav tm="0">
                                          <p:val>
                                            <p:fltVal val="360"/>
                                          </p:val>
                                        </p:tav>
                                        <p:tav tm="100000">
                                          <p:val>
                                            <p:fltVal val="0"/>
                                          </p:val>
                                        </p:tav>
                                      </p:tavLst>
                                    </p:anim>
                                    <p:animEffect transition="in" filter="fade">
                                      <p:cBhvr>
                                        <p:cTn id="24" dur="500"/>
                                        <p:tgtEl>
                                          <p:spTgt spid="45"/>
                                        </p:tgtEl>
                                      </p:cBhvr>
                                    </p:animEffect>
                                  </p:childTnLst>
                                </p:cTn>
                              </p:par>
                            </p:childTnLst>
                          </p:cTn>
                        </p:par>
                        <p:par>
                          <p:cTn id="25" fill="hold">
                            <p:stCondLst>
                              <p:cond delay="2500"/>
                            </p:stCondLst>
                            <p:childTnLst>
                              <p:par>
                                <p:cTn id="26" presetID="49" presetClass="entr" presetSubtype="0" decel="10000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360"/>
                                          </p:val>
                                        </p:tav>
                                        <p:tav tm="100000">
                                          <p:val>
                                            <p:fltVal val="0"/>
                                          </p:val>
                                        </p:tav>
                                      </p:tavLst>
                                    </p:anim>
                                    <p:animEffect transition="in" filter="fade">
                                      <p:cBhvr>
                                        <p:cTn id="31" dur="500"/>
                                        <p:tgtEl>
                                          <p:spTgt spid="46"/>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 calcmode="lin" valueType="num">
                                      <p:cBhvr>
                                        <p:cTn id="51" dur="500" fill="hold"/>
                                        <p:tgtEl>
                                          <p:spTgt spid="52"/>
                                        </p:tgtEl>
                                        <p:attrNameLst>
                                          <p:attrName>style.rotation</p:attrName>
                                        </p:attrNameLst>
                                      </p:cBhvr>
                                      <p:tavLst>
                                        <p:tav tm="0">
                                          <p:val>
                                            <p:fltVal val="360"/>
                                          </p:val>
                                        </p:tav>
                                        <p:tav tm="100000">
                                          <p:val>
                                            <p:fltVal val="0"/>
                                          </p:val>
                                        </p:tav>
                                      </p:tavLst>
                                    </p:anim>
                                    <p:animEffect transition="in" filter="fade">
                                      <p:cBhvr>
                                        <p:cTn id="52" dur="500"/>
                                        <p:tgtEl>
                                          <p:spTgt spid="52"/>
                                        </p:tgtEl>
                                      </p:cBhvr>
                                    </p:animEffect>
                                  </p:childTnLst>
                                </p:cTn>
                              </p:par>
                            </p:childTnLst>
                          </p:cTn>
                        </p:par>
                        <p:par>
                          <p:cTn id="53" fill="hold">
                            <p:stCondLst>
                              <p:cond delay="5000"/>
                            </p:stCondLst>
                            <p:childTnLst>
                              <p:par>
                                <p:cTn id="54" presetID="49" presetClass="entr" presetSubtype="0" decel="10000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fltVal val="0"/>
                                          </p:val>
                                        </p:tav>
                                        <p:tav tm="100000">
                                          <p:val>
                                            <p:strVal val="#ppt_h"/>
                                          </p:val>
                                        </p:tav>
                                      </p:tavLst>
                                    </p:anim>
                                    <p:anim calcmode="lin" valueType="num">
                                      <p:cBhvr>
                                        <p:cTn id="58" dur="500" fill="hold"/>
                                        <p:tgtEl>
                                          <p:spTgt spid="49"/>
                                        </p:tgtEl>
                                        <p:attrNameLst>
                                          <p:attrName>style.rotation</p:attrName>
                                        </p:attrNameLst>
                                      </p:cBhvr>
                                      <p:tavLst>
                                        <p:tav tm="0">
                                          <p:val>
                                            <p:fltVal val="360"/>
                                          </p:val>
                                        </p:tav>
                                        <p:tav tm="100000">
                                          <p:val>
                                            <p:fltVal val="0"/>
                                          </p:val>
                                        </p:tav>
                                      </p:tavLst>
                                    </p:anim>
                                    <p:animEffect transition="in" filter="fade">
                                      <p:cBhvr>
                                        <p:cTn id="59" dur="500"/>
                                        <p:tgtEl>
                                          <p:spTgt spid="49"/>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7000"/>
                            </p:stCondLst>
                            <p:childTnLst>
                              <p:par>
                                <p:cTn id="75" presetID="49" presetClass="entr" presetSubtype="0" decel="10000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 calcmode="lin" valueType="num">
                                      <p:cBhvr>
                                        <p:cTn id="79" dur="500" fill="hold"/>
                                        <p:tgtEl>
                                          <p:spTgt spid="51"/>
                                        </p:tgtEl>
                                        <p:attrNameLst>
                                          <p:attrName>style.rotation</p:attrName>
                                        </p:attrNameLst>
                                      </p:cBhvr>
                                      <p:tavLst>
                                        <p:tav tm="0">
                                          <p:val>
                                            <p:fltVal val="360"/>
                                          </p:val>
                                        </p:tav>
                                        <p:tav tm="100000">
                                          <p:val>
                                            <p:fltVal val="0"/>
                                          </p:val>
                                        </p:tav>
                                      </p:tavLst>
                                    </p:anim>
                                    <p:animEffect transition="in" filter="fade">
                                      <p:cBhvr>
                                        <p:cTn id="80" dur="500"/>
                                        <p:tgtEl>
                                          <p:spTgt spid="51"/>
                                        </p:tgtEl>
                                      </p:cBhvr>
                                    </p:animEffect>
                                  </p:childTnLst>
                                </p:cTn>
                              </p:par>
                            </p:childTnLst>
                          </p:cTn>
                        </p:par>
                        <p:par>
                          <p:cTn id="81" fill="hold">
                            <p:stCondLst>
                              <p:cond delay="7500"/>
                            </p:stCondLst>
                            <p:childTnLst>
                              <p:par>
                                <p:cTn id="82" presetID="49" presetClass="entr" presetSubtype="0" decel="100000" fill="hold" grpId="0" nodeType="after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 calcmode="lin" valueType="num">
                                      <p:cBhvr>
                                        <p:cTn id="86" dur="500" fill="hold"/>
                                        <p:tgtEl>
                                          <p:spTgt spid="47"/>
                                        </p:tgtEl>
                                        <p:attrNameLst>
                                          <p:attrName>style.rotation</p:attrName>
                                        </p:attrNameLst>
                                      </p:cBhvr>
                                      <p:tavLst>
                                        <p:tav tm="0">
                                          <p:val>
                                            <p:fltVal val="360"/>
                                          </p:val>
                                        </p:tav>
                                        <p:tav tm="100000">
                                          <p:val>
                                            <p:fltVal val="0"/>
                                          </p:val>
                                        </p:tav>
                                      </p:tavLst>
                                    </p:anim>
                                    <p:animEffect transition="in" filter="fade">
                                      <p:cBhvr>
                                        <p:cTn id="87" dur="500"/>
                                        <p:tgtEl>
                                          <p:spTgt spid="47"/>
                                        </p:tgtEl>
                                      </p:cBhvr>
                                    </p:animEffect>
                                  </p:childTnLst>
                                </p:cTn>
                              </p:par>
                            </p:childTnLst>
                          </p:cTn>
                        </p:par>
                        <p:par>
                          <p:cTn id="88" fill="hold">
                            <p:stCondLst>
                              <p:cond delay="8000"/>
                            </p:stCondLst>
                            <p:childTnLst>
                              <p:par>
                                <p:cTn id="89" presetID="10"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500"/>
                                        <p:tgtEl>
                                          <p:spTgt spid="58"/>
                                        </p:tgtEl>
                                      </p:cBhvr>
                                    </p:animEffect>
                                  </p:childTnLst>
                                </p:cTn>
                              </p:par>
                            </p:childTnLst>
                          </p:cTn>
                        </p:par>
                        <p:par>
                          <p:cTn id="92" fill="hold">
                            <p:stCondLst>
                              <p:cond delay="8500"/>
                            </p:stCondLst>
                            <p:childTnLst>
                              <p:par>
                                <p:cTn id="93" presetID="10" presetClass="entr" presetSubtype="0"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fade">
                                      <p:cBhvr>
                                        <p:cTn id="95" dur="500"/>
                                        <p:tgtEl>
                                          <p:spTgt spid="57"/>
                                        </p:tgtEl>
                                      </p:cBhvr>
                                    </p:animEffect>
                                  </p:childTnLst>
                                </p:cTn>
                              </p:par>
                            </p:childTnLst>
                          </p:cTn>
                        </p:par>
                        <p:par>
                          <p:cTn id="96" fill="hold">
                            <p:stCondLst>
                              <p:cond delay="9000"/>
                            </p:stCondLst>
                            <p:childTnLst>
                              <p:par>
                                <p:cTn id="97" presetID="53" presetClass="entr" presetSubtype="16"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ppt_w</p:attrName>
                                        </p:attrNameLst>
                                      </p:cBhvr>
                                      <p:tavLst>
                                        <p:tav tm="0">
                                          <p:val>
                                            <p:fltVal val="0"/>
                                          </p:val>
                                        </p:tav>
                                        <p:tav tm="100000">
                                          <p:val>
                                            <p:strVal val="#ppt_w"/>
                                          </p:val>
                                        </p:tav>
                                      </p:tavLst>
                                    </p:anim>
                                    <p:anim calcmode="lin" valueType="num">
                                      <p:cBhvr>
                                        <p:cTn id="100" dur="500" fill="hold"/>
                                        <p:tgtEl>
                                          <p:spTgt spid="62"/>
                                        </p:tgtEl>
                                        <p:attrNameLst>
                                          <p:attrName>ppt_h</p:attrName>
                                        </p:attrNameLst>
                                      </p:cBhvr>
                                      <p:tavLst>
                                        <p:tav tm="0">
                                          <p:val>
                                            <p:fltVal val="0"/>
                                          </p:val>
                                        </p:tav>
                                        <p:tav tm="100000">
                                          <p:val>
                                            <p:strVal val="#ppt_h"/>
                                          </p:val>
                                        </p:tav>
                                      </p:tavLst>
                                    </p:anim>
                                    <p:animEffect transition="in" filter="fade">
                                      <p:cBhvr>
                                        <p:cTn id="101" dur="500"/>
                                        <p:tgtEl>
                                          <p:spTgt spid="62"/>
                                        </p:tgtEl>
                                      </p:cBhvr>
                                    </p:animEffect>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500" fill="hold"/>
                                        <p:tgtEl>
                                          <p:spTgt spid="50"/>
                                        </p:tgtEl>
                                        <p:attrNameLst>
                                          <p:attrName>ppt_w</p:attrName>
                                        </p:attrNameLst>
                                      </p:cBhvr>
                                      <p:tavLst>
                                        <p:tav tm="0">
                                          <p:val>
                                            <p:fltVal val="0"/>
                                          </p:val>
                                        </p:tav>
                                        <p:tav tm="100000">
                                          <p:val>
                                            <p:strVal val="#ppt_w"/>
                                          </p:val>
                                        </p:tav>
                                      </p:tavLst>
                                    </p:anim>
                                    <p:anim calcmode="lin" valueType="num">
                                      <p:cBhvr>
                                        <p:cTn id="106" dur="500" fill="hold"/>
                                        <p:tgtEl>
                                          <p:spTgt spid="50"/>
                                        </p:tgtEl>
                                        <p:attrNameLst>
                                          <p:attrName>ppt_h</p:attrName>
                                        </p:attrNameLst>
                                      </p:cBhvr>
                                      <p:tavLst>
                                        <p:tav tm="0">
                                          <p:val>
                                            <p:fltVal val="0"/>
                                          </p:val>
                                        </p:tav>
                                        <p:tav tm="100000">
                                          <p:val>
                                            <p:strVal val="#ppt_h"/>
                                          </p:val>
                                        </p:tav>
                                      </p:tavLst>
                                    </p:anim>
                                    <p:anim calcmode="lin" valueType="num">
                                      <p:cBhvr>
                                        <p:cTn id="107" dur="500" fill="hold"/>
                                        <p:tgtEl>
                                          <p:spTgt spid="50"/>
                                        </p:tgtEl>
                                        <p:attrNameLst>
                                          <p:attrName>style.rotation</p:attrName>
                                        </p:attrNameLst>
                                      </p:cBhvr>
                                      <p:tavLst>
                                        <p:tav tm="0">
                                          <p:val>
                                            <p:fltVal val="360"/>
                                          </p:val>
                                        </p:tav>
                                        <p:tav tm="100000">
                                          <p:val>
                                            <p:fltVal val="0"/>
                                          </p:val>
                                        </p:tav>
                                      </p:tavLst>
                                    </p:anim>
                                    <p:animEffect transition="in" filter="fade">
                                      <p:cBhvr>
                                        <p:cTn id="108" dur="500"/>
                                        <p:tgtEl>
                                          <p:spTgt spid="50"/>
                                        </p:tgtEl>
                                      </p:cBhvr>
                                    </p:animEffect>
                                  </p:childTnLst>
                                </p:cTn>
                              </p:par>
                            </p:childTnLst>
                          </p:cTn>
                        </p:par>
                        <p:par>
                          <p:cTn id="109" fill="hold">
                            <p:stCondLst>
                              <p:cond delay="10000"/>
                            </p:stCondLst>
                            <p:childTnLst>
                              <p:par>
                                <p:cTn id="110" presetID="49" presetClass="entr" presetSubtype="0" decel="100000"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500" fill="hold"/>
                                        <p:tgtEl>
                                          <p:spTgt spid="48"/>
                                        </p:tgtEl>
                                        <p:attrNameLst>
                                          <p:attrName>ppt_w</p:attrName>
                                        </p:attrNameLst>
                                      </p:cBhvr>
                                      <p:tavLst>
                                        <p:tav tm="0">
                                          <p:val>
                                            <p:fltVal val="0"/>
                                          </p:val>
                                        </p:tav>
                                        <p:tav tm="100000">
                                          <p:val>
                                            <p:strVal val="#ppt_w"/>
                                          </p:val>
                                        </p:tav>
                                      </p:tavLst>
                                    </p:anim>
                                    <p:anim calcmode="lin" valueType="num">
                                      <p:cBhvr>
                                        <p:cTn id="113" dur="500" fill="hold"/>
                                        <p:tgtEl>
                                          <p:spTgt spid="48"/>
                                        </p:tgtEl>
                                        <p:attrNameLst>
                                          <p:attrName>ppt_h</p:attrName>
                                        </p:attrNameLst>
                                      </p:cBhvr>
                                      <p:tavLst>
                                        <p:tav tm="0">
                                          <p:val>
                                            <p:fltVal val="0"/>
                                          </p:val>
                                        </p:tav>
                                        <p:tav tm="100000">
                                          <p:val>
                                            <p:strVal val="#ppt_h"/>
                                          </p:val>
                                        </p:tav>
                                      </p:tavLst>
                                    </p:anim>
                                    <p:anim calcmode="lin" valueType="num">
                                      <p:cBhvr>
                                        <p:cTn id="114" dur="500" fill="hold"/>
                                        <p:tgtEl>
                                          <p:spTgt spid="48"/>
                                        </p:tgtEl>
                                        <p:attrNameLst>
                                          <p:attrName>style.rotation</p:attrName>
                                        </p:attrNameLst>
                                      </p:cBhvr>
                                      <p:tavLst>
                                        <p:tav tm="0">
                                          <p:val>
                                            <p:fltVal val="360"/>
                                          </p:val>
                                        </p:tav>
                                        <p:tav tm="100000">
                                          <p:val>
                                            <p:fltVal val="0"/>
                                          </p:val>
                                        </p:tav>
                                      </p:tavLst>
                                    </p:anim>
                                    <p:animEffect transition="in" filter="fade">
                                      <p:cBhvr>
                                        <p:cTn id="115" dur="500"/>
                                        <p:tgtEl>
                                          <p:spTgt spid="48"/>
                                        </p:tgtEl>
                                      </p:cBhvr>
                                    </p:animEffect>
                                  </p:childTnLst>
                                </p:cTn>
                              </p:par>
                            </p:childTnLst>
                          </p:cTn>
                        </p:par>
                        <p:par>
                          <p:cTn id="116" fill="hold">
                            <p:stCondLst>
                              <p:cond delay="10500"/>
                            </p:stCondLst>
                            <p:childTnLst>
                              <p:par>
                                <p:cTn id="117" presetID="10" presetClass="entr" presetSubtype="0" fill="hold" grpId="0" nodeType="after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childTnLst>
                          </p:cTn>
                        </p:par>
                        <p:par>
                          <p:cTn id="120" fill="hold">
                            <p:stCondLst>
                              <p:cond delay="11000"/>
                            </p:stCondLst>
                            <p:childTnLst>
                              <p:par>
                                <p:cTn id="121" presetID="10" presetClass="entr" presetSubtype="0"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64"/>
                                        </p:tgtEl>
                                        <p:attrNameLst>
                                          <p:attrName>style.visibility</p:attrName>
                                        </p:attrNameLst>
                                      </p:cBhvr>
                                      <p:to>
                                        <p:strVal val="visible"/>
                                      </p:to>
                                    </p:set>
                                    <p:anim calcmode="lin" valueType="num">
                                      <p:cBhvr>
                                        <p:cTn id="127" dur="500" fill="hold"/>
                                        <p:tgtEl>
                                          <p:spTgt spid="64"/>
                                        </p:tgtEl>
                                        <p:attrNameLst>
                                          <p:attrName>ppt_w</p:attrName>
                                        </p:attrNameLst>
                                      </p:cBhvr>
                                      <p:tavLst>
                                        <p:tav tm="0">
                                          <p:val>
                                            <p:fltVal val="0"/>
                                          </p:val>
                                        </p:tav>
                                        <p:tav tm="100000">
                                          <p:val>
                                            <p:strVal val="#ppt_w"/>
                                          </p:val>
                                        </p:tav>
                                      </p:tavLst>
                                    </p:anim>
                                    <p:anim calcmode="lin" valueType="num">
                                      <p:cBhvr>
                                        <p:cTn id="128" dur="500" fill="hold"/>
                                        <p:tgtEl>
                                          <p:spTgt spid="64"/>
                                        </p:tgtEl>
                                        <p:attrNameLst>
                                          <p:attrName>ppt_h</p:attrName>
                                        </p:attrNameLst>
                                      </p:cBhvr>
                                      <p:tavLst>
                                        <p:tav tm="0">
                                          <p:val>
                                            <p:fltVal val="0"/>
                                          </p:val>
                                        </p:tav>
                                        <p:tav tm="100000">
                                          <p:val>
                                            <p:strVal val="#ppt_h"/>
                                          </p:val>
                                        </p:tav>
                                      </p:tavLst>
                                    </p:anim>
                                    <p:animEffect transition="in" filter="fade">
                                      <p:cBhvr>
                                        <p:cTn id="12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p>
        </p:txBody>
      </p:sp>
      <p:sp>
        <p:nvSpPr>
          <p:cNvPr id="29"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1141458" y="2405487"/>
          <a:ext cx="5447574" cy="3661484"/>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p:cNvSpPr/>
          <p:nvPr/>
        </p:nvSpPr>
        <p:spPr>
          <a:xfrm>
            <a:off x="6949469" y="2793361"/>
            <a:ext cx="571172" cy="574448"/>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Box 10"/>
          <p:cNvSpPr txBox="1">
            <a:spLocks noChangeArrowheads="1"/>
          </p:cNvSpPr>
          <p:nvPr/>
        </p:nvSpPr>
        <p:spPr bwMode="auto">
          <a:xfrm>
            <a:off x="7652227" y="2840989"/>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Oval 15"/>
          <p:cNvSpPr/>
          <p:nvPr/>
        </p:nvSpPr>
        <p:spPr>
          <a:xfrm>
            <a:off x="6949469" y="3593378"/>
            <a:ext cx="571172" cy="574448"/>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 Box 10"/>
          <p:cNvSpPr txBox="1">
            <a:spLocks noChangeArrowheads="1"/>
          </p:cNvSpPr>
          <p:nvPr/>
        </p:nvSpPr>
        <p:spPr bwMode="auto">
          <a:xfrm>
            <a:off x="7652227" y="3637025"/>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p:nvPr/>
        </p:nvSpPr>
        <p:spPr>
          <a:xfrm>
            <a:off x="6949469" y="4388708"/>
            <a:ext cx="571172" cy="574448"/>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 Box 10"/>
          <p:cNvSpPr txBox="1">
            <a:spLocks noChangeArrowheads="1"/>
          </p:cNvSpPr>
          <p:nvPr/>
        </p:nvSpPr>
        <p:spPr bwMode="auto">
          <a:xfrm>
            <a:off x="7699090" y="4433061"/>
            <a:ext cx="3450035"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6949469" y="5148493"/>
            <a:ext cx="571172" cy="574448"/>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20000"/>
              </a:lnSpc>
              <a:spcBef>
                <a:spcPts val="0"/>
              </a:spcBef>
              <a:spcAft>
                <a:spcPts val="0"/>
              </a:spcAft>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 Box 10"/>
          <p:cNvSpPr txBox="1">
            <a:spLocks noChangeArrowheads="1"/>
          </p:cNvSpPr>
          <p:nvPr/>
        </p:nvSpPr>
        <p:spPr bwMode="auto">
          <a:xfrm>
            <a:off x="7699090" y="5229097"/>
            <a:ext cx="3403172" cy="344154"/>
          </a:xfrm>
          <a:prstGeom prst="rect">
            <a:avLst/>
          </a:prstGeom>
          <a:noFill/>
          <a:ln w="9525">
            <a:noFill/>
            <a:miter lim="800000"/>
          </a:ln>
        </p:spPr>
        <p:txBody>
          <a:bodyPr wrap="square" lIns="48218" tIns="24109" rIns="48218" bIns="24109">
            <a:spAutoFit/>
          </a:bodyPr>
          <a:lstStyle/>
          <a:p>
            <a:pPr algn="just" defTabSz="1147445">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35"/>
          <p:cNvSpPr>
            <a:spLocks noEditPoints="1"/>
          </p:cNvSpPr>
          <p:nvPr/>
        </p:nvSpPr>
        <p:spPr bwMode="auto">
          <a:xfrm>
            <a:off x="7025791" y="2939407"/>
            <a:ext cx="418529" cy="282357"/>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06"/>
          <p:cNvSpPr>
            <a:spLocks noEditPoints="1"/>
          </p:cNvSpPr>
          <p:nvPr/>
        </p:nvSpPr>
        <p:spPr bwMode="auto">
          <a:xfrm>
            <a:off x="7127919" y="4515087"/>
            <a:ext cx="214271" cy="288364"/>
          </a:xfrm>
          <a:custGeom>
            <a:avLst/>
            <a:gdLst>
              <a:gd name="T0" fmla="*/ 0 w 107"/>
              <a:gd name="T1" fmla="*/ 0 h 144"/>
              <a:gd name="T2" fmla="*/ 0 w 107"/>
              <a:gd name="T3" fmla="*/ 144 h 144"/>
              <a:gd name="T4" fmla="*/ 80 w 107"/>
              <a:gd name="T5" fmla="*/ 144 h 144"/>
              <a:gd name="T6" fmla="*/ 107 w 107"/>
              <a:gd name="T7" fmla="*/ 113 h 144"/>
              <a:gd name="T8" fmla="*/ 107 w 107"/>
              <a:gd name="T9" fmla="*/ 0 h 144"/>
              <a:gd name="T10" fmla="*/ 0 w 107"/>
              <a:gd name="T11" fmla="*/ 0 h 144"/>
              <a:gd name="T12" fmla="*/ 9 w 107"/>
              <a:gd name="T13" fmla="*/ 134 h 144"/>
              <a:gd name="T14" fmla="*/ 9 w 107"/>
              <a:gd name="T15" fmla="*/ 9 h 144"/>
              <a:gd name="T16" fmla="*/ 99 w 107"/>
              <a:gd name="T17" fmla="*/ 9 h 144"/>
              <a:gd name="T18" fmla="*/ 99 w 107"/>
              <a:gd name="T19" fmla="*/ 102 h 144"/>
              <a:gd name="T20" fmla="*/ 72 w 107"/>
              <a:gd name="T21" fmla="*/ 102 h 144"/>
              <a:gd name="T22" fmla="*/ 72 w 107"/>
              <a:gd name="T23" fmla="*/ 134 h 144"/>
              <a:gd name="T24" fmla="*/ 9 w 107"/>
              <a:gd name="T25" fmla="*/ 13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44">
                <a:moveTo>
                  <a:pt x="0" y="0"/>
                </a:moveTo>
                <a:lnTo>
                  <a:pt x="0" y="144"/>
                </a:lnTo>
                <a:lnTo>
                  <a:pt x="80" y="144"/>
                </a:lnTo>
                <a:lnTo>
                  <a:pt x="107" y="113"/>
                </a:lnTo>
                <a:lnTo>
                  <a:pt x="107" y="0"/>
                </a:lnTo>
                <a:lnTo>
                  <a:pt x="0" y="0"/>
                </a:lnTo>
                <a:close/>
                <a:moveTo>
                  <a:pt x="9" y="134"/>
                </a:moveTo>
                <a:lnTo>
                  <a:pt x="9" y="9"/>
                </a:lnTo>
                <a:lnTo>
                  <a:pt x="99" y="9"/>
                </a:lnTo>
                <a:lnTo>
                  <a:pt x="99" y="102"/>
                </a:lnTo>
                <a:lnTo>
                  <a:pt x="72" y="102"/>
                </a:lnTo>
                <a:lnTo>
                  <a:pt x="72" y="134"/>
                </a:lnTo>
                <a:lnTo>
                  <a:pt x="9" y="134"/>
                </a:ln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7122914" y="3713390"/>
            <a:ext cx="224283" cy="334423"/>
            <a:chOff x="4669866" y="3800264"/>
            <a:chExt cx="279527" cy="416797"/>
          </a:xfrm>
          <a:solidFill>
            <a:schemeClr val="bg1"/>
          </a:solidFill>
        </p:grpSpPr>
        <p:sp>
          <p:nvSpPr>
            <p:cNvPr id="25"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114902" y="5279520"/>
            <a:ext cx="240304" cy="312395"/>
            <a:chOff x="6421904" y="4798576"/>
            <a:chExt cx="299494" cy="389342"/>
          </a:xfrm>
          <a:solidFill>
            <a:schemeClr val="bg1"/>
          </a:solidFill>
        </p:grpSpPr>
        <p:sp>
          <p:nvSpPr>
            <p:cNvPr id="3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ppt_x"/>
                                          </p:val>
                                        </p:tav>
                                        <p:tav tm="100000">
                                          <p:val>
                                            <p:strVal val="#ppt_x"/>
                                          </p:val>
                                        </p:tav>
                                      </p:tavLst>
                                    </p:anim>
                                    <p:anim calcmode="lin" valueType="num">
                                      <p:cBhvr additive="base">
                                        <p:cTn id="12" dur="25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250" fill="hold"/>
                                        <p:tgtEl>
                                          <p:spTgt spid="15"/>
                                        </p:tgtEl>
                                        <p:attrNameLst>
                                          <p:attrName>ppt_x</p:attrName>
                                        </p:attrNameLst>
                                      </p:cBhvr>
                                      <p:tavLst>
                                        <p:tav tm="0">
                                          <p:val>
                                            <p:strVal val="#ppt_x"/>
                                          </p:val>
                                        </p:tav>
                                        <p:tav tm="100000">
                                          <p:val>
                                            <p:strVal val="#ppt_x"/>
                                          </p:val>
                                        </p:tav>
                                      </p:tavLst>
                                    </p:anim>
                                    <p:anim calcmode="lin" valueType="num">
                                      <p:cBhvr additive="base">
                                        <p:cTn id="22" dur="25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250" fill="hold"/>
                                        <p:tgtEl>
                                          <p:spTgt spid="16"/>
                                        </p:tgtEl>
                                        <p:attrNameLst>
                                          <p:attrName>ppt_x</p:attrName>
                                        </p:attrNameLst>
                                      </p:cBhvr>
                                      <p:tavLst>
                                        <p:tav tm="0">
                                          <p:val>
                                            <p:strVal val="#ppt_x"/>
                                          </p:val>
                                        </p:tav>
                                        <p:tav tm="100000">
                                          <p:val>
                                            <p:strVal val="#ppt_x"/>
                                          </p:val>
                                        </p:tav>
                                      </p:tavLst>
                                    </p:anim>
                                    <p:anim calcmode="lin" valueType="num">
                                      <p:cBhvr additive="base">
                                        <p:cTn id="27" dur="25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250" fill="hold"/>
                                        <p:tgtEl>
                                          <p:spTgt spid="24"/>
                                        </p:tgtEl>
                                        <p:attrNameLst>
                                          <p:attrName>ppt_x</p:attrName>
                                        </p:attrNameLst>
                                      </p:cBhvr>
                                      <p:tavLst>
                                        <p:tav tm="0">
                                          <p:val>
                                            <p:strVal val="#ppt_x"/>
                                          </p:val>
                                        </p:tav>
                                        <p:tav tm="100000">
                                          <p:val>
                                            <p:strVal val="#ppt_x"/>
                                          </p:val>
                                        </p:tav>
                                      </p:tavLst>
                                    </p:anim>
                                    <p:anim calcmode="lin" valueType="num">
                                      <p:cBhvr additive="base">
                                        <p:cTn id="32" dur="25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250" fill="hold"/>
                                        <p:tgtEl>
                                          <p:spTgt spid="17"/>
                                        </p:tgtEl>
                                        <p:attrNameLst>
                                          <p:attrName>ppt_x</p:attrName>
                                        </p:attrNameLst>
                                      </p:cBhvr>
                                      <p:tavLst>
                                        <p:tav tm="0">
                                          <p:val>
                                            <p:strVal val="#ppt_x"/>
                                          </p:val>
                                        </p:tav>
                                        <p:tav tm="100000">
                                          <p:val>
                                            <p:strVal val="#ppt_x"/>
                                          </p:val>
                                        </p:tav>
                                      </p:tavLst>
                                    </p:anim>
                                    <p:anim calcmode="lin" valueType="num">
                                      <p:cBhvr additive="base">
                                        <p:cTn id="37" dur="250" fill="hold"/>
                                        <p:tgtEl>
                                          <p:spTgt spid="17"/>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250" fill="hold"/>
                                        <p:tgtEl>
                                          <p:spTgt spid="23"/>
                                        </p:tgtEl>
                                        <p:attrNameLst>
                                          <p:attrName>ppt_x</p:attrName>
                                        </p:attrNameLst>
                                      </p:cBhvr>
                                      <p:tavLst>
                                        <p:tav tm="0">
                                          <p:val>
                                            <p:strVal val="#ppt_x"/>
                                          </p:val>
                                        </p:tav>
                                        <p:tav tm="100000">
                                          <p:val>
                                            <p:strVal val="#ppt_x"/>
                                          </p:val>
                                        </p:tav>
                                      </p:tavLst>
                                    </p:anim>
                                    <p:anim calcmode="lin" valueType="num">
                                      <p:cBhvr additive="base">
                                        <p:cTn id="47" dur="25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250" fill="hold"/>
                                        <p:tgtEl>
                                          <p:spTgt spid="20"/>
                                        </p:tgtEl>
                                        <p:attrNameLst>
                                          <p:attrName>ppt_x</p:attrName>
                                        </p:attrNameLst>
                                      </p:cBhvr>
                                      <p:tavLst>
                                        <p:tav tm="0">
                                          <p:val>
                                            <p:strVal val="#ppt_x"/>
                                          </p:val>
                                        </p:tav>
                                        <p:tav tm="100000">
                                          <p:val>
                                            <p:strVal val="#ppt_x"/>
                                          </p:val>
                                        </p:tav>
                                      </p:tavLst>
                                    </p:anim>
                                    <p:anim calcmode="lin" valueType="num">
                                      <p:cBhvr additive="base">
                                        <p:cTn id="57" dur="250" fill="hold"/>
                                        <p:tgtEl>
                                          <p:spTgt spid="2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250" fill="hold"/>
                                        <p:tgtEl>
                                          <p:spTgt spid="29"/>
                                        </p:tgtEl>
                                        <p:attrNameLst>
                                          <p:attrName>ppt_x</p:attrName>
                                        </p:attrNameLst>
                                      </p:cBhvr>
                                      <p:tavLst>
                                        <p:tav tm="0">
                                          <p:val>
                                            <p:strVal val="#ppt_x"/>
                                          </p:val>
                                        </p:tav>
                                        <p:tav tm="100000">
                                          <p:val>
                                            <p:strVal val="#ppt_x"/>
                                          </p:val>
                                        </p:tav>
                                      </p:tavLst>
                                    </p:anim>
                                    <p:anim calcmode="lin" valueType="num">
                                      <p:cBhvr additive="base">
                                        <p:cTn id="62" dur="25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250" fill="hold"/>
                                        <p:tgtEl>
                                          <p:spTgt spid="21"/>
                                        </p:tgtEl>
                                        <p:attrNameLst>
                                          <p:attrName>ppt_x</p:attrName>
                                        </p:attrNameLst>
                                      </p:cBhvr>
                                      <p:tavLst>
                                        <p:tav tm="0">
                                          <p:val>
                                            <p:strVal val="#ppt_x"/>
                                          </p:val>
                                        </p:tav>
                                        <p:tav tm="100000">
                                          <p:val>
                                            <p:strVal val="#ppt_x"/>
                                          </p:val>
                                        </p:tav>
                                      </p:tavLst>
                                    </p:anim>
                                    <p:anim calcmode="lin" valueType="num">
                                      <p:cBhvr additive="base">
                                        <p:cTn id="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p:bldP spid="16" grpId="0" animBg="1"/>
      <p:bldP spid="17" grpId="0"/>
      <p:bldP spid="18" grpId="0" animBg="1"/>
      <p:bldP spid="19" grpId="0"/>
      <p:bldP spid="20" grpId="0" animBg="1"/>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明年工作计划</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bwMode="auto">
          <a:xfrm>
            <a:off x="813314" y="1206966"/>
            <a:ext cx="4815147" cy="1583301"/>
            <a:chOff x="2585937" y="554108"/>
            <a:chExt cx="3423588" cy="1126126"/>
          </a:xfrm>
        </p:grpSpPr>
        <p:sp>
          <p:nvSpPr>
            <p:cNvPr id="19466" name="文本框 66"/>
            <p:cNvSpPr txBox="1">
              <a:spLocks noChangeArrowheads="1"/>
            </p:cNvSpPr>
            <p:nvPr/>
          </p:nvSpPr>
          <p:spPr bwMode="auto">
            <a:xfrm>
              <a:off x="2585937" y="892170"/>
              <a:ext cx="3423588" cy="78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a:t>
              </a:r>
            </a:p>
          </p:txBody>
        </p:sp>
        <p:sp>
          <p:nvSpPr>
            <p:cNvPr id="19467" name="文本框 13"/>
            <p:cNvSpPr txBox="1">
              <a:spLocks noChangeArrowheads="1"/>
            </p:cNvSpPr>
            <p:nvPr/>
          </p:nvSpPr>
          <p:spPr bwMode="auto">
            <a:xfrm>
              <a:off x="2585937" y="554108"/>
              <a:ext cx="1312982" cy="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41" name="任意多边形 40"/>
          <p:cNvSpPr/>
          <p:nvPr/>
        </p:nvSpPr>
        <p:spPr>
          <a:xfrm>
            <a:off x="6576708" y="1"/>
            <a:ext cx="6281690" cy="3576144"/>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43"/>
          <p:cNvSpPr/>
          <p:nvPr/>
        </p:nvSpPr>
        <p:spPr>
          <a:xfrm>
            <a:off x="0" y="3576145"/>
            <a:ext cx="6576708" cy="365650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1"/>
          <p:cNvGrpSpPr/>
          <p:nvPr/>
        </p:nvGrpSpPr>
        <p:grpSpPr bwMode="auto">
          <a:xfrm>
            <a:off x="5690485" y="4018139"/>
            <a:ext cx="6792886" cy="2759122"/>
            <a:chOff x="4046335" y="2857499"/>
            <a:chExt cx="4830965" cy="1962150"/>
          </a:xfrm>
        </p:grpSpPr>
        <p:grpSp>
          <p:nvGrpSpPr>
            <p:cNvPr id="19462" name="组合 6"/>
            <p:cNvGrpSpPr/>
            <p:nvPr/>
          </p:nvGrpSpPr>
          <p:grpSpPr bwMode="auto">
            <a:xfrm>
              <a:off x="4909111" y="3092841"/>
              <a:ext cx="3597678" cy="1276359"/>
              <a:chOff x="4909111" y="3045216"/>
              <a:chExt cx="3597678" cy="1276359"/>
            </a:xfrm>
          </p:grpSpPr>
          <p:sp>
            <p:nvSpPr>
              <p:cNvPr id="46" name="文本框 66"/>
              <p:cNvSpPr txBox="1">
                <a:spLocks noChangeArrowheads="1"/>
              </p:cNvSpPr>
              <p:nvPr/>
            </p:nvSpPr>
            <p:spPr bwMode="auto">
              <a:xfrm>
                <a:off x="4909111" y="3287389"/>
                <a:ext cx="3597678" cy="1034186"/>
              </a:xfrm>
              <a:prstGeom prst="rect">
                <a:avLst/>
              </a:prstGeom>
              <a:noFill/>
              <a:ln>
                <a:noFill/>
              </a:ln>
            </p:spPr>
            <p:txBody>
              <a:bodyPr wrap="square" lIns="0" tIns="0" rIns="0" bIns="0">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47" name="文本框 66"/>
              <p:cNvSpPr txBox="1">
                <a:spLocks noChangeArrowheads="1"/>
              </p:cNvSpPr>
              <p:nvPr/>
            </p:nvSpPr>
            <p:spPr bwMode="auto">
              <a:xfrm>
                <a:off x="4909112" y="3045216"/>
                <a:ext cx="1313307" cy="175100"/>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gr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4000">
        <p14:prism isInverted="1"/>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0" name="MH_Number_1"/>
          <p:cNvSpPr/>
          <p:nvPr>
            <p:custDataLst>
              <p:tags r:id="rId1"/>
            </p:custDataLst>
          </p:nvPr>
        </p:nvSpPr>
        <p:spPr>
          <a:xfrm>
            <a:off x="7384293" y="1887703"/>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2"/>
            </p:custDataLst>
          </p:nvPr>
        </p:nvSpPr>
        <p:spPr>
          <a:xfrm>
            <a:off x="8089214" y="1791032"/>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3"/>
            </p:custDataLst>
          </p:nvPr>
        </p:nvSpPr>
        <p:spPr>
          <a:xfrm>
            <a:off x="7384293" y="2963864"/>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4"/>
            </p:custDataLst>
          </p:nvPr>
        </p:nvSpPr>
        <p:spPr>
          <a:xfrm>
            <a:off x="8089214" y="2867192"/>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5"/>
            </p:custDataLst>
          </p:nvPr>
        </p:nvSpPr>
        <p:spPr>
          <a:xfrm>
            <a:off x="7384293" y="4040025"/>
            <a:ext cx="379624" cy="379624"/>
          </a:xfrm>
          <a:prstGeom prst="ellipse">
            <a:avLst/>
          </a:prstGeom>
          <a:solidFill>
            <a:schemeClr val="accent4"/>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6"/>
            </p:custDataLst>
          </p:nvPr>
        </p:nvSpPr>
        <p:spPr>
          <a:xfrm>
            <a:off x="8089214" y="3943353"/>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7"/>
            </p:custDataLst>
          </p:nvPr>
        </p:nvSpPr>
        <p:spPr>
          <a:xfrm>
            <a:off x="7384293" y="5116185"/>
            <a:ext cx="379624" cy="379624"/>
          </a:xfrm>
          <a:prstGeom prst="ellipse">
            <a:avLst/>
          </a:prstGeom>
          <a:solidFill>
            <a:schemeClr val="accent1"/>
          </a:solidFill>
          <a:ln w="28575">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8"/>
            </p:custDataLst>
          </p:nvPr>
        </p:nvSpPr>
        <p:spPr>
          <a:xfrm>
            <a:off x="8089214" y="5019514"/>
            <a:ext cx="2466271" cy="64645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8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MH_Others_1"/>
          <p:cNvSpPr txBox="1"/>
          <p:nvPr>
            <p:custDataLst>
              <p:tags r:id="rId9"/>
            </p:custDataLst>
          </p:nvPr>
        </p:nvSpPr>
        <p:spPr>
          <a:xfrm>
            <a:off x="2023610" y="2408364"/>
            <a:ext cx="3105582" cy="1477328"/>
          </a:xfrm>
          <a:prstGeom prst="rect">
            <a:avLst/>
          </a:prstGeom>
          <a:noFill/>
        </p:spPr>
        <p:txBody>
          <a:bodyPr vert="horz" wrap="square" lIns="0" tIns="0" rIns="0" bIns="0" rtlCol="0" anchor="ctr" anchorCtr="0">
            <a:spAutoFit/>
          </a:bodyPr>
          <a:lstStyle/>
          <a:p>
            <a:pPr algn="ctr"/>
            <a:r>
              <a:rPr lang="zh-CN" altLang="en-US" sz="9600" dirty="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p>
        </p:txBody>
      </p:sp>
      <p:sp>
        <p:nvSpPr>
          <p:cNvPr id="19" name="MH_Others_2"/>
          <p:cNvSpPr txBox="1"/>
          <p:nvPr>
            <p:custDataLst>
              <p:tags r:id="rId10"/>
            </p:custDataLst>
          </p:nvPr>
        </p:nvSpPr>
        <p:spPr>
          <a:xfrm>
            <a:off x="1926935" y="3853961"/>
            <a:ext cx="3298934" cy="553998"/>
          </a:xfrm>
          <a:prstGeom prst="rect">
            <a:avLst/>
          </a:prstGeom>
          <a:noFill/>
        </p:spPr>
        <p:txBody>
          <a:bodyPr wrap="square" lIns="0" tIns="0" rIns="0" bIns="0">
            <a:spAutoFit/>
          </a:bodyPr>
          <a:lstStyle/>
          <a:p>
            <a:pPr algn="ctr">
              <a:defRPr/>
            </a:pPr>
            <a:r>
              <a:rPr lang="en-US" altLang="zh-CN" sz="3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pageCurlDoubl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by="(-#ppt_w*2)" calcmode="lin" valueType="num">
                                      <p:cBhvr rctx="PPT">
                                        <p:cTn id="12" dur="500" autoRev="1" fill="hold">
                                          <p:stCondLst>
                                            <p:cond delay="0"/>
                                          </p:stCondLst>
                                        </p:cTn>
                                        <p:tgtEl>
                                          <p:spTgt spid="18"/>
                                        </p:tgtEl>
                                        <p:attrNameLst>
                                          <p:attrName>ppt_w</p:attrName>
                                        </p:attrNameLst>
                                      </p:cBhvr>
                                    </p:anim>
                                    <p:anim by="(#ppt_w*0.50)" calcmode="lin" valueType="num">
                                      <p:cBhvr>
                                        <p:cTn id="13" dur="500" decel="50000" autoRev="1" fill="hold">
                                          <p:stCondLst>
                                            <p:cond delay="0"/>
                                          </p:stCondLst>
                                        </p:cTn>
                                        <p:tgtEl>
                                          <p:spTgt spid="18"/>
                                        </p:tgtEl>
                                        <p:attrNameLst>
                                          <p:attrName>ppt_x</p:attrName>
                                        </p:attrNameLst>
                                      </p:cBhvr>
                                    </p:anim>
                                    <p:anim from="(-#ppt_h/2)" to="(#ppt_y)" calcmode="lin" valueType="num">
                                      <p:cBhvr>
                                        <p:cTn id="14" dur="1000" fill="hold">
                                          <p:stCondLst>
                                            <p:cond delay="0"/>
                                          </p:stCondLst>
                                        </p:cTn>
                                        <p:tgtEl>
                                          <p:spTgt spid="18"/>
                                        </p:tgtEl>
                                        <p:attrNameLst>
                                          <p:attrName>ppt_y</p:attrName>
                                        </p:attrNameLst>
                                      </p:cBhvr>
                                    </p:anim>
                                    <p:animRot by="21600000">
                                      <p:cBhvr>
                                        <p:cTn id="15" dur="1000" fill="hold">
                                          <p:stCondLst>
                                            <p:cond delay="0"/>
                                          </p:stCondLst>
                                        </p:cTn>
                                        <p:tgtEl>
                                          <p:spTgt spid="18"/>
                                        </p:tgtEl>
                                        <p:attrNameLst>
                                          <p:attrName>r</p:attrName>
                                        </p:attrNameLst>
                                      </p:cBhvr>
                                    </p:animRot>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9"/>
                                        </p:tgtEl>
                                        <p:attrNameLst>
                                          <p:attrName>style.visibility</p:attrName>
                                        </p:attrNameLst>
                                      </p:cBhvr>
                                      <p:to>
                                        <p:strVal val="visible"/>
                                      </p:to>
                                    </p:set>
                                    <p:anim by="(-#ppt_w*2)" calcmode="lin" valueType="num">
                                      <p:cBhvr rctx="PPT">
                                        <p:cTn id="18" dur="500" autoRev="1" fill="hold">
                                          <p:stCondLst>
                                            <p:cond delay="0"/>
                                          </p:stCondLst>
                                        </p:cTn>
                                        <p:tgtEl>
                                          <p:spTgt spid="19"/>
                                        </p:tgtEl>
                                        <p:attrNameLst>
                                          <p:attrName>ppt_w</p:attrName>
                                        </p:attrNameLst>
                                      </p:cBhvr>
                                    </p:anim>
                                    <p:anim by="(#ppt_w*0.50)" calcmode="lin" valueType="num">
                                      <p:cBhvr>
                                        <p:cTn id="19" dur="500" decel="50000" autoRev="1" fill="hold">
                                          <p:stCondLst>
                                            <p:cond delay="0"/>
                                          </p:stCondLst>
                                        </p:cTn>
                                        <p:tgtEl>
                                          <p:spTgt spid="19"/>
                                        </p:tgtEl>
                                        <p:attrNameLst>
                                          <p:attrName>ppt_x</p:attrName>
                                        </p:attrNameLst>
                                      </p:cBhvr>
                                    </p:anim>
                                    <p:anim from="(-#ppt_h/2)" to="(#ppt_y)" calcmode="lin" valueType="num">
                                      <p:cBhvr>
                                        <p:cTn id="20" dur="1000" fill="hold">
                                          <p:stCondLst>
                                            <p:cond delay="0"/>
                                          </p:stCondLst>
                                        </p:cTn>
                                        <p:tgtEl>
                                          <p:spTgt spid="19"/>
                                        </p:tgtEl>
                                        <p:attrNameLst>
                                          <p:attrName>ppt_y</p:attrName>
                                        </p:attrNameLst>
                                      </p:cBhvr>
                                    </p:anim>
                                    <p:animRot by="21600000">
                                      <p:cBhvr>
                                        <p:cTn id="21" dur="1000" fill="hold">
                                          <p:stCondLst>
                                            <p:cond delay="0"/>
                                          </p:stCondLst>
                                        </p:cTn>
                                        <p:tgtEl>
                                          <p:spTgt spid="19"/>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P spid="24" grpId="0" animBg="1"/>
      <p:bldP spid="25" grpId="0"/>
      <p:bldP spid="26" grpId="0" animBg="1"/>
      <p:bldP spid="2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Freeform 4"/>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Freeform 5"/>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p:grpSpPr>
        <p:sp>
          <p:nvSpPr>
            <p:cNvPr id="11" name="Oval 6"/>
            <p:cNvSpPr>
              <a:spLocks noChangeArrowheads="1"/>
            </p:cNvSpPr>
            <p:nvPr/>
          </p:nvSpPr>
          <p:spPr bwMode="auto">
            <a:xfrm>
              <a:off x="4241801" y="4419599"/>
              <a:ext cx="469900" cy="471487"/>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 name="Freeform 12"/>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30"/>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48"/>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66"/>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p:grpSpPr>
        <p:sp>
          <p:nvSpPr>
            <p:cNvPr id="26"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chemeClr val="tx2"/>
            </a:solidFill>
            <a:ln>
              <a:noFill/>
            </a:ln>
          </p:spPr>
          <p:txBody>
            <a:bodyPr vert="horz" wrap="square" lIns="83743" tIns="41872" rIns="83743" bIns="41872" numCol="1" anchor="t" anchorCtr="0" compatLnSpc="1">
              <a:noAutofit/>
            </a:bodyPr>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solidFill>
              <a:schemeClr val="tx2"/>
            </a:solidFill>
            <a:ln>
              <a:noFill/>
            </a:ln>
          </p:spPr>
          <p:txBody>
            <a:bodyPr vert="horz" wrap="square" lIns="83743" tIns="41872" rIns="83743" bIns="41872" numCol="1" anchor="t" anchorCtr="0" compatLnSpc="1"/>
            <a:lstStyle/>
            <a:p>
              <a:pPr algn="just">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9" name="Group 98"/>
          <p:cNvGrpSpPr/>
          <p:nvPr/>
        </p:nvGrpSpPr>
        <p:grpSpPr>
          <a:xfrm>
            <a:off x="3288135" y="2126544"/>
            <a:ext cx="2578433" cy="658282"/>
            <a:chOff x="8676119" y="2245064"/>
            <a:chExt cx="3378732" cy="718784"/>
          </a:xfrm>
        </p:grpSpPr>
        <p:sp>
          <p:nvSpPr>
            <p:cNvPr id="100" name="TextBox 99"/>
            <p:cNvSpPr txBox="1"/>
            <p:nvPr/>
          </p:nvSpPr>
          <p:spPr>
            <a:xfrm>
              <a:off x="8683445" y="2245064"/>
              <a:ext cx="1646828" cy="282293"/>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4" name="Group 113"/>
          <p:cNvGrpSpPr/>
          <p:nvPr/>
        </p:nvGrpSpPr>
        <p:grpSpPr>
          <a:xfrm>
            <a:off x="3288135" y="2974236"/>
            <a:ext cx="2578433" cy="663725"/>
            <a:chOff x="8676119" y="2239121"/>
            <a:chExt cx="3378732" cy="724729"/>
          </a:xfrm>
        </p:grpSpPr>
        <p:sp>
          <p:nvSpPr>
            <p:cNvPr id="115" name="TextBox 114"/>
            <p:cNvSpPr txBox="1"/>
            <p:nvPr/>
          </p:nvSpPr>
          <p:spPr>
            <a:xfrm>
              <a:off x="8683445" y="2239121"/>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7" name="Group 116"/>
          <p:cNvGrpSpPr/>
          <p:nvPr/>
        </p:nvGrpSpPr>
        <p:grpSpPr>
          <a:xfrm>
            <a:off x="3288135" y="3808330"/>
            <a:ext cx="2578433" cy="635347"/>
            <a:chOff x="8676119" y="2270107"/>
            <a:chExt cx="3378732" cy="693743"/>
          </a:xfrm>
        </p:grpSpPr>
        <p:sp>
          <p:nvSpPr>
            <p:cNvPr id="118" name="TextBox 117"/>
            <p:cNvSpPr txBox="1"/>
            <p:nvPr/>
          </p:nvSpPr>
          <p:spPr>
            <a:xfrm>
              <a:off x="8683445" y="2270107"/>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0" name="Group 119"/>
          <p:cNvGrpSpPr/>
          <p:nvPr/>
        </p:nvGrpSpPr>
        <p:grpSpPr>
          <a:xfrm>
            <a:off x="3288135" y="4614044"/>
            <a:ext cx="2578433" cy="648547"/>
            <a:chOff x="8676119" y="2255696"/>
            <a:chExt cx="3378732" cy="708155"/>
          </a:xfrm>
        </p:grpSpPr>
        <p:sp>
          <p:nvSpPr>
            <p:cNvPr id="121" name="TextBox 120"/>
            <p:cNvSpPr txBox="1"/>
            <p:nvPr/>
          </p:nvSpPr>
          <p:spPr>
            <a:xfrm>
              <a:off x="8683445" y="2255696"/>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3" name="Group 122"/>
          <p:cNvGrpSpPr/>
          <p:nvPr/>
        </p:nvGrpSpPr>
        <p:grpSpPr>
          <a:xfrm>
            <a:off x="3288135" y="5432955"/>
            <a:ext cx="2578433" cy="643602"/>
            <a:chOff x="8676119" y="2261094"/>
            <a:chExt cx="3378732" cy="702756"/>
          </a:xfrm>
        </p:grpSpPr>
        <p:sp>
          <p:nvSpPr>
            <p:cNvPr id="124" name="TextBox 123"/>
            <p:cNvSpPr txBox="1"/>
            <p:nvPr/>
          </p:nvSpPr>
          <p:spPr>
            <a:xfrm>
              <a:off x="8683445" y="2261094"/>
              <a:ext cx="1646828" cy="282294"/>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0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87798"/>
          </a:xfrm>
          <a:prstGeom prst="rect">
            <a:avLst/>
          </a:prstGeom>
          <a:noFill/>
        </p:spPr>
        <p:txBody>
          <a:bodyPr wrap="none" rtlCol="0">
            <a:spAutoFit/>
          </a:bodyPr>
          <a:lstStyle/>
          <a:p>
            <a:pPr algn="just">
              <a:lnSpc>
                <a:spcPct val="120000"/>
              </a:lnSpc>
            </a:pPr>
            <a:r>
              <a:rPr lang="en-US"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87798"/>
          </a:xfrm>
          <a:prstGeom prst="rect">
            <a:avLst/>
          </a:prstGeom>
          <a:noFill/>
        </p:spPr>
        <p:txBody>
          <a:bodyPr wrap="none" rtlCol="0">
            <a:spAutoFit/>
          </a:bodyPr>
          <a:lstStyle/>
          <a:p>
            <a:pPr algn="just">
              <a:lnSpc>
                <a:spcPct val="120000"/>
              </a:lnSpc>
            </a:pPr>
            <a:r>
              <a:rPr lang="en-US"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5"/>
            <a:ext cx="2561167" cy="831542"/>
            <a:chOff x="-158386" y="2124222"/>
            <a:chExt cx="4463257" cy="907922"/>
          </a:xfrm>
        </p:grpSpPr>
        <p:sp>
          <p:nvSpPr>
            <p:cNvPr id="33" name="TextBox 32"/>
            <p:cNvSpPr txBox="1"/>
            <p:nvPr/>
          </p:nvSpPr>
          <p:spPr>
            <a:xfrm>
              <a:off x="1792958" y="2124222"/>
              <a:ext cx="2511913"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4"/>
            <a:ext cx="2562925" cy="831542"/>
            <a:chOff x="-159167" y="2124222"/>
            <a:chExt cx="4466319" cy="907922"/>
          </a:xfrm>
        </p:grpSpPr>
        <p:sp>
          <p:nvSpPr>
            <p:cNvPr id="37" name="TextBox 36"/>
            <p:cNvSpPr txBox="1"/>
            <p:nvPr/>
          </p:nvSpPr>
          <p:spPr>
            <a:xfrm>
              <a:off x="1795240" y="2124222"/>
              <a:ext cx="2511912" cy="383093"/>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8472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831540"/>
            <a:chOff x="257395" y="2124222"/>
            <a:chExt cx="4036076" cy="907921"/>
          </a:xfrm>
        </p:grpSpPr>
        <p:sp>
          <p:nvSpPr>
            <p:cNvPr id="40" name="TextBox 39"/>
            <p:cNvSpPr txBox="1"/>
            <p:nvPr/>
          </p:nvSpPr>
          <p:spPr>
            <a:xfrm>
              <a:off x="257395" y="2124222"/>
              <a:ext cx="2134835" cy="383094"/>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84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86016" y="216257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6579" y="3795078"/>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91099" y="5516234"/>
              <a:ext cx="1561566" cy="380923"/>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14" name="矩形 259"/>
          <p:cNvSpPr>
            <a:spLocks noChangeArrowheads="1"/>
          </p:cNvSpPr>
          <p:nvPr/>
        </p:nvSpPr>
        <p:spPr bwMode="auto">
          <a:xfrm>
            <a:off x="3238500" y="1674304"/>
            <a:ext cx="63817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000" b="1" dirty="0">
                <a:solidFill>
                  <a:schemeClr val="bg1"/>
                </a:solidFill>
                <a:cs typeface="Arial" panose="020B0604020202020204" pitchFamily="34" charset="0"/>
              </a:rPr>
              <a:t>THANK YOU</a:t>
            </a:r>
            <a:endParaRPr lang="zh-CN" altLang="en-US" sz="8000" b="1" dirty="0">
              <a:solidFill>
                <a:schemeClr val="bg1"/>
              </a:solidFill>
              <a:cs typeface="Arial" panose="020B0604020202020204" pitchFamily="34" charset="0"/>
            </a:endParaRPr>
          </a:p>
        </p:txBody>
      </p:sp>
      <p:sp>
        <p:nvSpPr>
          <p:cNvPr id="15" name="矩形 259"/>
          <p:cNvSpPr>
            <a:spLocks noChangeArrowheads="1"/>
          </p:cNvSpPr>
          <p:nvPr/>
        </p:nvSpPr>
        <p:spPr bwMode="auto">
          <a:xfrm>
            <a:off x="2705100" y="4567586"/>
            <a:ext cx="2571750" cy="288147"/>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400" dirty="0">
                <a:solidFill>
                  <a:schemeClr val="bg1"/>
                </a:solidFill>
                <a:latin typeface="Arial" panose="020B0604020202020204" pitchFamily="34" charset="0"/>
                <a:cs typeface="Arial" panose="020B0604020202020204" pitchFamily="34" charset="0"/>
                <a:sym typeface="Arial" panose="020B0604020202020204" pitchFamily="34" charset="0"/>
              </a:rPr>
              <a:t>汇报人：</a:t>
            </a:r>
            <a:r>
              <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rPr>
              <a:t>freeppt7.com</a:t>
            </a:r>
          </a:p>
        </p:txBody>
      </p:sp>
      <p:sp>
        <p:nvSpPr>
          <p:cNvPr id="16" name="矩形 259"/>
          <p:cNvSpPr>
            <a:spLocks noChangeArrowheads="1"/>
          </p:cNvSpPr>
          <p:nvPr/>
        </p:nvSpPr>
        <p:spPr bwMode="auto">
          <a:xfrm>
            <a:off x="4152900" y="2843858"/>
            <a:ext cx="45529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dirty="0">
                <a:solidFill>
                  <a:schemeClr val="bg1"/>
                </a:solidFill>
                <a:cs typeface="Arial" panose="020B0604020202020204" pitchFamily="34" charset="0"/>
              </a:rPr>
              <a:t>感谢聆听，批评指导</a:t>
            </a:r>
          </a:p>
        </p:txBody>
      </p:sp>
      <p:sp>
        <p:nvSpPr>
          <p:cNvPr id="11" name="矩形 259"/>
          <p:cNvSpPr>
            <a:spLocks noChangeArrowheads="1"/>
          </p:cNvSpPr>
          <p:nvPr/>
        </p:nvSpPr>
        <p:spPr bwMode="auto">
          <a:xfrm>
            <a:off x="7410504" y="4567586"/>
            <a:ext cx="2743146" cy="288147"/>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400" dirty="0">
                <a:solidFill>
                  <a:schemeClr val="bg1"/>
                </a:solidFill>
                <a:latin typeface="Arial" panose="020B0604020202020204" pitchFamily="34" charset="0"/>
                <a:cs typeface="Arial" panose="020B0604020202020204" pitchFamily="34" charset="0"/>
                <a:sym typeface="Arial" panose="020B0604020202020204" pitchFamily="34" charset="0"/>
              </a:rPr>
              <a:t>Report Person: freeppt7.com</a:t>
            </a:r>
          </a:p>
        </p:txBody>
      </p:sp>
      <p:sp>
        <p:nvSpPr>
          <p:cNvPr id="5" name="矩形 4"/>
          <p:cNvSpPr/>
          <p:nvPr/>
        </p:nvSpPr>
        <p:spPr>
          <a:xfrm>
            <a:off x="2705100" y="1456645"/>
            <a:ext cx="7448550" cy="21259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par>
                          <p:cTn id="13" fill="hold">
                            <p:stCondLst>
                              <p:cond delay="2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 calcmode="lin" valueType="num">
                                      <p:cBhvr>
                                        <p:cTn id="1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gtEl>
                                      </p:cBhvr>
                                    </p:animEffect>
                                  </p:childTnLst>
                                </p:cTn>
                              </p:par>
                            </p:childTnLst>
                          </p:cTn>
                        </p:par>
                        <p:par>
                          <p:cTn id="21" fill="hold">
                            <p:stCondLst>
                              <p:cond delay="29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p:bldP spid="11"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364359" y="4015908"/>
            <a:ext cx="629508" cy="69201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987169" y="4018139"/>
            <a:ext cx="9871228" cy="69424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9833" tIns="0" rIns="189833" bIns="0" anchor="ctr"/>
          <a:lstStyle/>
          <a:p>
            <a:pPr algn="ctr" fontAlgn="base">
              <a:defRPr/>
            </a:pPr>
            <a:r>
              <a:rPr lang="en-US" altLang="zh-CN" sz="2953"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353" y="3210047"/>
            <a:ext cx="9822117" cy="817022"/>
          </a:xfrm>
          <a:prstGeom prst="rect">
            <a:avLst/>
          </a:prstGeom>
          <a:solidFill>
            <a:srgbClr val="0E419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375" spc="211"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531" spc="211"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820238" y="3205582"/>
            <a:ext cx="901849" cy="82148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788496" y="4134219"/>
            <a:ext cx="7281761" cy="1785839"/>
          </a:xfrm>
          <a:prstGeom prst="rect">
            <a:avLst/>
          </a:prstGeom>
          <a:noFill/>
          <a:ln w="25400">
            <a:noFill/>
          </a:ln>
        </p:spPr>
        <p:txBody>
          <a:bodyPr anchor="ctr"/>
          <a:lstStyle/>
          <a:p>
            <a:pPr>
              <a:lnSpc>
                <a:spcPts val="2531"/>
              </a:lnSpc>
            </a:pPr>
            <a:r>
              <a:rPr lang="en-US" altLang="zh-CN" sz="1266"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502832" y="890689"/>
            <a:ext cx="5853089" cy="135054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4" y="1655866"/>
            <a:ext cx="3192188" cy="28908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3220818" y="1655866"/>
            <a:ext cx="3194420" cy="28908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6443514" y="1655866"/>
            <a:ext cx="3194421" cy="2890828"/>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9666210" y="1655866"/>
            <a:ext cx="3192188" cy="289082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7"/>
          <p:cNvGrpSpPr/>
          <p:nvPr/>
        </p:nvGrpSpPr>
        <p:grpSpPr bwMode="auto">
          <a:xfrm>
            <a:off x="812800" y="4854991"/>
            <a:ext cx="5281014" cy="1256315"/>
            <a:chOff x="2051561" y="1072121"/>
            <a:chExt cx="3753172" cy="893556"/>
          </a:xfrm>
        </p:grpSpPr>
        <p:sp>
          <p:nvSpPr>
            <p:cNvPr id="15" name="文本框 66"/>
            <p:cNvSpPr txBox="1">
              <a:spLocks noChangeArrowheads="1"/>
            </p:cNvSpPr>
            <p:nvPr/>
          </p:nvSpPr>
          <p:spPr bwMode="auto">
            <a:xfrm>
              <a:off x="2051561" y="1374629"/>
              <a:ext cx="3753172"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r">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66"/>
            <p:cNvSpPr txBox="1">
              <a:spLocks noChangeArrowheads="1"/>
            </p:cNvSpPr>
            <p:nvPr/>
          </p:nvSpPr>
          <p:spPr bwMode="auto">
            <a:xfrm>
              <a:off x="4911569" y="1072121"/>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grpSp>
        <p:nvGrpSpPr>
          <p:cNvPr id="18" name="组合 7"/>
          <p:cNvGrpSpPr/>
          <p:nvPr/>
        </p:nvGrpSpPr>
        <p:grpSpPr bwMode="auto">
          <a:xfrm>
            <a:off x="6717406" y="4832679"/>
            <a:ext cx="5328543" cy="1278626"/>
            <a:chOff x="3484438" y="1056252"/>
            <a:chExt cx="3786950" cy="909425"/>
          </a:xfrm>
        </p:grpSpPr>
        <p:sp>
          <p:nvSpPr>
            <p:cNvPr id="19" name="文本框 66"/>
            <p:cNvSpPr txBox="1">
              <a:spLocks noChangeArrowheads="1"/>
            </p:cNvSpPr>
            <p:nvPr/>
          </p:nvSpPr>
          <p:spPr bwMode="auto">
            <a:xfrm>
              <a:off x="3484438" y="1374629"/>
              <a:ext cx="3786950" cy="59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添加相关标题。</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文本框 66"/>
            <p:cNvSpPr txBox="1">
              <a:spLocks noChangeArrowheads="1"/>
            </p:cNvSpPr>
            <p:nvPr/>
          </p:nvSpPr>
          <p:spPr bwMode="auto">
            <a:xfrm>
              <a:off x="3484439" y="1056252"/>
              <a:ext cx="893164" cy="153235"/>
            </a:xfrm>
            <a:prstGeom prst="rect">
              <a:avLst/>
            </a:prstGeom>
            <a:noFill/>
            <a:ln>
              <a:noFill/>
            </a:ln>
          </p:spPr>
          <p:txBody>
            <a:bodyPr wrap="none" lIns="0" tIns="0" rIns="0" bIns="0">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12"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20179ANNUAL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4000">
        <p14:flip dir="r"/>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41"/>
                                        </p:tgtEl>
                                        <p:attrNameLst>
                                          <p:attrName>style.visibility</p:attrName>
                                        </p:attrNameLst>
                                      </p:cBhvr>
                                      <p:to>
                                        <p:strVal val="visible"/>
                                      </p:to>
                                    </p:set>
                                    <p:anim calcmode="lin" valueType="num">
                                      <p:cBhvr>
                                        <p:cTn id="12" dur="750" fill="hold"/>
                                        <p:tgtEl>
                                          <p:spTgt spid="41"/>
                                        </p:tgtEl>
                                        <p:attrNameLst>
                                          <p:attrName>ppt_w</p:attrName>
                                        </p:attrNameLst>
                                      </p:cBhvr>
                                      <p:tavLst>
                                        <p:tav tm="0">
                                          <p:val>
                                            <p:fltVal val="0"/>
                                          </p:val>
                                        </p:tav>
                                        <p:tav tm="100000">
                                          <p:val>
                                            <p:strVal val="#ppt_w"/>
                                          </p:val>
                                        </p:tav>
                                      </p:tavLst>
                                    </p:anim>
                                    <p:anim calcmode="lin" valueType="num">
                                      <p:cBhvr>
                                        <p:cTn id="13" dur="750" fill="hold"/>
                                        <p:tgtEl>
                                          <p:spTgt spid="41"/>
                                        </p:tgtEl>
                                        <p:attrNameLst>
                                          <p:attrName>ppt_h</p:attrName>
                                        </p:attrNameLst>
                                      </p:cBhvr>
                                      <p:tavLst>
                                        <p:tav tm="0">
                                          <p:val>
                                            <p:fltVal val="0"/>
                                          </p:val>
                                        </p:tav>
                                        <p:tav tm="100000">
                                          <p:val>
                                            <p:strVal val="#ppt_h"/>
                                          </p:val>
                                        </p:tav>
                                      </p:tavLst>
                                    </p:anim>
                                    <p:animEffect transition="in" filter="fade">
                                      <p:cBhvr>
                                        <p:cTn id="14" dur="750"/>
                                        <p:tgtEl>
                                          <p:spTgt spid="41"/>
                                        </p:tgtEl>
                                      </p:cBhvr>
                                    </p:animEffect>
                                  </p:childTnLst>
                                </p:cTn>
                              </p:par>
                              <p:par>
                                <p:cTn id="15" presetID="53" presetClass="entr" presetSubtype="16" fill="hold" grpId="0" nodeType="withEffect">
                                  <p:stCondLst>
                                    <p:cond delay="300"/>
                                  </p:stCondLst>
                                  <p:childTnLst>
                                    <p:set>
                                      <p:cBhvr>
                                        <p:cTn id="16" dur="1" fill="hold">
                                          <p:stCondLst>
                                            <p:cond delay="0"/>
                                          </p:stCondLst>
                                        </p:cTn>
                                        <p:tgtEl>
                                          <p:spTgt spid="42"/>
                                        </p:tgtEl>
                                        <p:attrNameLst>
                                          <p:attrName>style.visibility</p:attrName>
                                        </p:attrNameLst>
                                      </p:cBhvr>
                                      <p:to>
                                        <p:strVal val="visible"/>
                                      </p:to>
                                    </p:set>
                                    <p:anim calcmode="lin" valueType="num">
                                      <p:cBhvr>
                                        <p:cTn id="17" dur="750" fill="hold"/>
                                        <p:tgtEl>
                                          <p:spTgt spid="42"/>
                                        </p:tgtEl>
                                        <p:attrNameLst>
                                          <p:attrName>ppt_w</p:attrName>
                                        </p:attrNameLst>
                                      </p:cBhvr>
                                      <p:tavLst>
                                        <p:tav tm="0">
                                          <p:val>
                                            <p:fltVal val="0"/>
                                          </p:val>
                                        </p:tav>
                                        <p:tav tm="100000">
                                          <p:val>
                                            <p:strVal val="#ppt_w"/>
                                          </p:val>
                                        </p:tav>
                                      </p:tavLst>
                                    </p:anim>
                                    <p:anim calcmode="lin" valueType="num">
                                      <p:cBhvr>
                                        <p:cTn id="18" dur="750" fill="hold"/>
                                        <p:tgtEl>
                                          <p:spTgt spid="42"/>
                                        </p:tgtEl>
                                        <p:attrNameLst>
                                          <p:attrName>ppt_h</p:attrName>
                                        </p:attrNameLst>
                                      </p:cBhvr>
                                      <p:tavLst>
                                        <p:tav tm="0">
                                          <p:val>
                                            <p:fltVal val="0"/>
                                          </p:val>
                                        </p:tav>
                                        <p:tav tm="100000">
                                          <p:val>
                                            <p:strVal val="#ppt_h"/>
                                          </p:val>
                                        </p:tav>
                                      </p:tavLst>
                                    </p:anim>
                                    <p:animEffect transition="in" filter="fade">
                                      <p:cBhvr>
                                        <p:cTn id="19" dur="750"/>
                                        <p:tgtEl>
                                          <p:spTgt spid="42"/>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p:cTn id="22" dur="750" fill="hold"/>
                                        <p:tgtEl>
                                          <p:spTgt spid="43"/>
                                        </p:tgtEl>
                                        <p:attrNameLst>
                                          <p:attrName>ppt_w</p:attrName>
                                        </p:attrNameLst>
                                      </p:cBhvr>
                                      <p:tavLst>
                                        <p:tav tm="0">
                                          <p:val>
                                            <p:fltVal val="0"/>
                                          </p:val>
                                        </p:tav>
                                        <p:tav tm="100000">
                                          <p:val>
                                            <p:strVal val="#ppt_w"/>
                                          </p:val>
                                        </p:tav>
                                      </p:tavLst>
                                    </p:anim>
                                    <p:anim calcmode="lin" valueType="num">
                                      <p:cBhvr>
                                        <p:cTn id="23" dur="750" fill="hold"/>
                                        <p:tgtEl>
                                          <p:spTgt spid="43"/>
                                        </p:tgtEl>
                                        <p:attrNameLst>
                                          <p:attrName>ppt_h</p:attrName>
                                        </p:attrNameLst>
                                      </p:cBhvr>
                                      <p:tavLst>
                                        <p:tav tm="0">
                                          <p:val>
                                            <p:fltVal val="0"/>
                                          </p:val>
                                        </p:tav>
                                        <p:tav tm="100000">
                                          <p:val>
                                            <p:strVal val="#ppt_h"/>
                                          </p:val>
                                        </p:tav>
                                      </p:tavLst>
                                    </p:anim>
                                    <p:animEffect transition="in" filter="fade">
                                      <p:cBhvr>
                                        <p:cTn id="24" dur="750"/>
                                        <p:tgtEl>
                                          <p:spTgt spid="43"/>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95" name="Group 94"/>
          <p:cNvGrpSpPr/>
          <p:nvPr/>
        </p:nvGrpSpPr>
        <p:grpSpPr>
          <a:xfrm>
            <a:off x="8895586" y="3884075"/>
            <a:ext cx="1895662" cy="679917"/>
            <a:chOff x="9703193" y="4640973"/>
            <a:chExt cx="2504575" cy="898314"/>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567599"/>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8277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1"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697353" y="5132965"/>
            <a:ext cx="829163" cy="332399"/>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4" name="Rectangle 13"/>
          <p:cNvSpPr/>
          <p:nvPr/>
        </p:nvSpPr>
        <p:spPr>
          <a:xfrm>
            <a:off x="4167234" y="3551965"/>
            <a:ext cx="184731" cy="240066"/>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903948" y="2926155"/>
            <a:ext cx="2029866" cy="778731"/>
            <a:chOff x="3379735" y="2343927"/>
            <a:chExt cx="2109071" cy="850259"/>
          </a:xfrm>
        </p:grpSpPr>
        <p:sp>
          <p:nvSpPr>
            <p:cNvPr id="40" name="Content Placeholder 2"/>
            <p:cNvSpPr txBox="1"/>
            <p:nvPr/>
          </p:nvSpPr>
          <p:spPr>
            <a:xfrm>
              <a:off x="3379735" y="2343927"/>
              <a:ext cx="1736273"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8" name="Group 47"/>
          <p:cNvGrpSpPr/>
          <p:nvPr/>
        </p:nvGrpSpPr>
        <p:grpSpPr>
          <a:xfrm>
            <a:off x="6606150" y="4482231"/>
            <a:ext cx="2029866" cy="764728"/>
            <a:chOff x="3379735" y="2359216"/>
            <a:chExt cx="2109071" cy="834970"/>
          </a:xfrm>
        </p:grpSpPr>
        <p:sp>
          <p:nvSpPr>
            <p:cNvPr id="49" name="Content Placeholder 2"/>
            <p:cNvSpPr txBox="1"/>
            <p:nvPr/>
          </p:nvSpPr>
          <p:spPr>
            <a:xfrm>
              <a:off x="3379735" y="2359216"/>
              <a:ext cx="1816029"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1" name="Group 50"/>
          <p:cNvGrpSpPr/>
          <p:nvPr/>
        </p:nvGrpSpPr>
        <p:grpSpPr>
          <a:xfrm>
            <a:off x="7473774" y="2387287"/>
            <a:ext cx="2029866" cy="772186"/>
            <a:chOff x="3379735" y="2351075"/>
            <a:chExt cx="2109071" cy="843113"/>
          </a:xfrm>
        </p:grpSpPr>
        <p:sp>
          <p:nvSpPr>
            <p:cNvPr id="52" name="Content Placeholder 2"/>
            <p:cNvSpPr txBox="1"/>
            <p:nvPr/>
          </p:nvSpPr>
          <p:spPr>
            <a:xfrm>
              <a:off x="3379736" y="2351075"/>
              <a:ext cx="1870455"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2"/>
          <p:cNvGrpSpPr/>
          <p:nvPr/>
        </p:nvGrpSpPr>
        <p:grpSpPr>
          <a:xfrm>
            <a:off x="1685522" y="3881414"/>
            <a:ext cx="2029866" cy="756218"/>
            <a:chOff x="3379735" y="2368508"/>
            <a:chExt cx="2109071" cy="825678"/>
          </a:xfrm>
        </p:grpSpPr>
        <p:sp>
          <p:nvSpPr>
            <p:cNvPr id="37" name="Content Placeholder 2"/>
            <p:cNvSpPr txBox="1"/>
            <p:nvPr/>
          </p:nvSpPr>
          <p:spPr>
            <a:xfrm>
              <a:off x="3382717" y="2368508"/>
              <a:ext cx="1665800" cy="282279"/>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
        <p:nvSpPr>
          <p:cNvPr id="26"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429605"/>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2" name="椭圆 1"/>
          <p:cNvSpPr/>
          <p:nvPr/>
        </p:nvSpPr>
        <p:spPr>
          <a:xfrm>
            <a:off x="5269647" y="1320373"/>
            <a:ext cx="2319458" cy="2319458"/>
          </a:xfrm>
          <a:prstGeom prst="ellipse">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7" name="文本框 6"/>
          <p:cNvSpPr txBox="1"/>
          <p:nvPr>
            <p:custDataLst>
              <p:tags r:id="rId2"/>
            </p:custDataLst>
          </p:nvPr>
        </p:nvSpPr>
        <p:spPr>
          <a:xfrm>
            <a:off x="5356879" y="1994013"/>
            <a:ext cx="2144994" cy="972179"/>
          </a:xfrm>
          <a:prstGeom prst="rect">
            <a:avLst/>
          </a:prstGeom>
          <a:noFill/>
        </p:spPr>
        <p:txBody>
          <a:bodyPr vert="horz" lIns="0" tIns="0" rIns="0" bIns="0" anchor="ctr"/>
          <a:lstStyle/>
          <a:p>
            <a:pPr algn="ctr">
              <a:defRPr/>
            </a:pP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35955" y="4032795"/>
            <a:ext cx="4586840" cy="830997"/>
          </a:xfrm>
          <a:prstGeom prst="rect">
            <a:avLst/>
          </a:prstGeom>
        </p:spPr>
        <p:txBody>
          <a:bodyPr wrap="square" lIns="0" tIns="0" rIns="0" bIns="0">
            <a:spAutoFit/>
          </a:bodyPr>
          <a:lstStyle/>
          <a:p>
            <a:pPr algn="ctr"/>
            <a:r>
              <a:rPr lang="zh-CN" altLang="en-US" sz="5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9" name="TextBox 11"/>
          <p:cNvSpPr txBox="1"/>
          <p:nvPr/>
        </p:nvSpPr>
        <p:spPr>
          <a:xfrm>
            <a:off x="4385831"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6892050" y="5156644"/>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85831"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6892050" y="5464385"/>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14700" y="1896800"/>
            <a:ext cx="8731250" cy="2627417"/>
          </a:xfrm>
          <a:prstGeom prst="rect">
            <a:avLst/>
          </a:prstGeom>
          <a:blipFill>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812800" y="1896800"/>
            <a:ext cx="2398864" cy="2627417"/>
          </a:xfrm>
          <a:prstGeom prst="rect">
            <a:avLst/>
          </a:pr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812800" y="4630326"/>
            <a:ext cx="3381077" cy="1883593"/>
          </a:xfrm>
          <a:prstGeom prst="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4286250" y="4630326"/>
            <a:ext cx="3583285" cy="1883593"/>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itle 13"/>
          <p:cNvSpPr txBox="1"/>
          <p:nvPr/>
        </p:nvSpPr>
        <p:spPr bwMode="auto">
          <a:xfrm>
            <a:off x="8085559" y="4713426"/>
            <a:ext cx="396039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7" name="AutoShape 11"/>
          <p:cNvSpPr/>
          <p:nvPr/>
        </p:nvSpPr>
        <p:spPr bwMode="auto">
          <a:xfrm>
            <a:off x="811891" y="1390871"/>
            <a:ext cx="11234966" cy="369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8" name="TextBox 8"/>
          <p:cNvSpPr txBox="1"/>
          <p:nvPr/>
        </p:nvSpPr>
        <p:spPr>
          <a:xfrm>
            <a:off x="824035" y="233568"/>
            <a:ext cx="3949155" cy="492443"/>
          </a:xfrm>
          <a:prstGeom prst="rect">
            <a:avLst/>
          </a:prstGeom>
          <a:noFill/>
        </p:spPr>
        <p:txBody>
          <a:bodyPr wrap="square" lIns="0" tIns="0" rIns="0" bIns="0" rtlCol="0" anchor="ctr">
            <a:spAutoFit/>
          </a:bodyPr>
          <a:lstStyle/>
          <a:p>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824036" y="743527"/>
            <a:ext cx="2807720" cy="215444"/>
          </a:xfrm>
          <a:prstGeom prst="rect">
            <a:avLst/>
          </a:prstGeom>
          <a:noFill/>
        </p:spPr>
        <p:txBody>
          <a:bodyPr wrap="square" lIns="0" tIns="0" rIns="0" bIns="0" rtlCol="0" anchor="ctr">
            <a:spAutoFit/>
          </a:bodyPr>
          <a:lstStyle/>
          <a:p>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2019ANNUAL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0-#ppt_w/2"/>
                                          </p:val>
                                        </p:tav>
                                        <p:tav tm="100000">
                                          <p:val>
                                            <p:strVal val="#ppt_x"/>
                                          </p:val>
                                        </p:tav>
                                      </p:tavLst>
                                    </p:anim>
                                    <p:anim calcmode="lin" valueType="num">
                                      <p:cBhvr additive="base">
                                        <p:cTn id="16" dur="75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1+#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9" grpId="0" animBg="1"/>
      <p:bldP spid="50" grpId="0" animBg="1"/>
      <p:bldP spid="1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2.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3.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5.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7.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https://www.freeppt7.com">
  <a:themeElements>
    <a:clrScheme name="自定义 4">
      <a:dk1>
        <a:sysClr val="windowText" lastClr="000000"/>
      </a:dk1>
      <a:lt1>
        <a:sysClr val="window" lastClr="FFFFFF"/>
      </a:lt1>
      <a:dk2>
        <a:srgbClr val="44546A"/>
      </a:dk2>
      <a:lt2>
        <a:srgbClr val="E7E6E6"/>
      </a:lt2>
      <a:accent1>
        <a:srgbClr val="0C2744"/>
      </a:accent1>
      <a:accent2>
        <a:srgbClr val="7F7F7F"/>
      </a:accent2>
      <a:accent3>
        <a:srgbClr val="0C2744"/>
      </a:accent3>
      <a:accent4>
        <a:srgbClr val="7F7F7F"/>
      </a:accent4>
      <a:accent5>
        <a:srgbClr val="0C2744"/>
      </a:accent5>
      <a:accent6>
        <a:srgbClr val="7F7F7F"/>
      </a:accent6>
      <a:hlink>
        <a:srgbClr val="0C2744"/>
      </a:hlink>
      <a:folHlink>
        <a:srgbClr val="7F7F7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3060</Words>
  <Application>Microsoft Office PowerPoint</Application>
  <PresentationFormat>自定义</PresentationFormat>
  <Paragraphs>240</Paragraphs>
  <Slides>23</Slides>
  <Notes>23</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23</vt:i4>
      </vt:variant>
    </vt:vector>
  </HeadingPairs>
  <TitlesOfParts>
    <vt:vector size="28" baseType="lpstr">
      <vt:lpstr>微软雅黑</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商务ppt</dc:title>
  <dc:creator>https://www.freeppt7.com</dc:creator>
  <cp:lastModifiedBy/>
  <cp:revision>2</cp:revision>
  <dcterms:created xsi:type="dcterms:W3CDTF">2016-12-12T18:18:00Z</dcterms:created>
  <dcterms:modified xsi:type="dcterms:W3CDTF">2019-06-25T01:57:52Z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